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3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56" r:id="rId2"/>
    <p:sldId id="260" r:id="rId3"/>
    <p:sldId id="259" r:id="rId4"/>
    <p:sldId id="261" r:id="rId5"/>
    <p:sldId id="262" r:id="rId6"/>
    <p:sldId id="263" r:id="rId7"/>
    <p:sldId id="264" r:id="rId8"/>
    <p:sldId id="266" r:id="rId9"/>
    <p:sldId id="267" r:id="rId10"/>
    <p:sldId id="268" r:id="rId11"/>
    <p:sldId id="265" r:id="rId12"/>
    <p:sldId id="269" r:id="rId13"/>
    <p:sldId id="270" r:id="rId14"/>
    <p:sldId id="271" r:id="rId15"/>
    <p:sldId id="272" r:id="rId16"/>
  </p:sldIdLst>
  <p:sldSz cx="9144000" cy="6858000" type="screen4x3"/>
  <p:notesSz cx="6858000" cy="9144000"/>
  <p:defaultTextStyle>
    <a:defPPr>
      <a:defRPr lang="fr-FR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5" d="100"/>
          <a:sy n="95" d="100"/>
        </p:scale>
        <p:origin x="-872" y="-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notesMaster" Target="notesMasters/notesMaster1.xml"/><Relationship Id="rId18" Type="http://schemas.openxmlformats.org/officeDocument/2006/relationships/handoutMaster" Target="handoutMasters/handoutMaster1.xml"/><Relationship Id="rId1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iagrams/_rels/data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4" Type="http://schemas.openxmlformats.org/officeDocument/2006/relationships/image" Target="../media/image6.gif"/><Relationship Id="rId5" Type="http://schemas.openxmlformats.org/officeDocument/2006/relationships/image" Target="../media/image7.png"/><Relationship Id="rId6" Type="http://schemas.openxmlformats.org/officeDocument/2006/relationships/image" Target="../media/image8.gif"/><Relationship Id="rId7" Type="http://schemas.openxmlformats.org/officeDocument/2006/relationships/image" Target="../media/image9.png"/><Relationship Id="rId1" Type="http://schemas.openxmlformats.org/officeDocument/2006/relationships/image" Target="../media/image3.png"/><Relationship Id="rId2" Type="http://schemas.openxmlformats.org/officeDocument/2006/relationships/image" Target="../media/image4.png"/></Relationships>
</file>

<file path=ppt/diagrams/_rels/drawing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4" Type="http://schemas.openxmlformats.org/officeDocument/2006/relationships/image" Target="../media/image6.gif"/><Relationship Id="rId5" Type="http://schemas.openxmlformats.org/officeDocument/2006/relationships/image" Target="../media/image7.png"/><Relationship Id="rId6" Type="http://schemas.openxmlformats.org/officeDocument/2006/relationships/image" Target="../media/image8.gif"/><Relationship Id="rId7" Type="http://schemas.openxmlformats.org/officeDocument/2006/relationships/image" Target="../media/image9.png"/><Relationship Id="rId1" Type="http://schemas.openxmlformats.org/officeDocument/2006/relationships/image" Target="../media/image3.png"/><Relationship Id="rId2" Type="http://schemas.openxmlformats.org/officeDocument/2006/relationships/image" Target="../media/image4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613A185-FF42-4698-A4A4-DD841B6EFE13}" type="doc">
      <dgm:prSet loTypeId="urn:microsoft.com/office/officeart/2005/8/layout/radial1" loCatId="cycle" qsTypeId="urn:microsoft.com/office/officeart/2005/8/quickstyle/simple4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38ECB58F-6311-4611-8A0E-BA1CCEF9DA84}">
      <dgm:prSet phldrT="[Text]" custT="1"/>
      <dgm:spPr>
        <a:gradFill flip="none" rotWithShape="1">
          <a:gsLst>
            <a:gs pos="0">
              <a:schemeClr val="accent6"/>
            </a:gs>
            <a:gs pos="100000">
              <a:srgbClr val="FFFFFF"/>
            </a:gs>
          </a:gsLst>
          <a:lin ang="16200000" scaled="0"/>
          <a:tileRect/>
        </a:gradFill>
      </dgm:spPr>
      <dgm:t>
        <a:bodyPr/>
        <a:lstStyle/>
        <a:p>
          <a:r>
            <a:rPr lang="en-GB" sz="2000" b="1" noProof="0" dirty="0" smtClean="0">
              <a:solidFill>
                <a:srgbClr val="1F497D"/>
              </a:solidFill>
            </a:rPr>
            <a:t>Optimisation of Radiation Protection (ALARA): </a:t>
          </a:r>
        </a:p>
        <a:p>
          <a:r>
            <a:rPr lang="en-GB" sz="2000" b="1" noProof="0" dirty="0" smtClean="0">
              <a:solidFill>
                <a:srgbClr val="1F497D"/>
              </a:solidFill>
            </a:rPr>
            <a:t>A Practical Guidebook</a:t>
          </a:r>
          <a:endParaRPr lang="en-GB" sz="2000" b="1" noProof="0" dirty="0">
            <a:solidFill>
              <a:srgbClr val="1F497D"/>
            </a:solidFill>
          </a:endParaRPr>
        </a:p>
      </dgm:t>
    </dgm:pt>
    <dgm:pt modelId="{07D6C535-0B5A-4D5B-AFCE-8E0FFBFBC6C5}" type="parTrans" cxnId="{3759A563-D1E3-4B00-80D2-C338A6327097}">
      <dgm:prSet/>
      <dgm:spPr/>
      <dgm:t>
        <a:bodyPr/>
        <a:lstStyle/>
        <a:p>
          <a:endParaRPr lang="en-US" b="1"/>
        </a:p>
      </dgm:t>
    </dgm:pt>
    <dgm:pt modelId="{BE86E271-52C8-43C0-8D82-F50497FCEC68}" type="sibTrans" cxnId="{3759A563-D1E3-4B00-80D2-C338A6327097}">
      <dgm:prSet/>
      <dgm:spPr/>
      <dgm:t>
        <a:bodyPr/>
        <a:lstStyle/>
        <a:p>
          <a:endParaRPr lang="en-US" b="1"/>
        </a:p>
      </dgm:t>
    </dgm:pt>
    <dgm:pt modelId="{1DB60CC9-6B10-4F10-B40A-00745DD99A15}">
      <dgm:prSet phldrT="[Text]" custT="1"/>
      <dgm:spPr>
        <a:gradFill flip="none" rotWithShape="1">
          <a:gsLst>
            <a:gs pos="0">
              <a:schemeClr val="accent5"/>
            </a:gs>
            <a:gs pos="100000">
              <a:srgbClr val="FFFFFF"/>
            </a:gs>
          </a:gsLst>
          <a:lin ang="16200000" scaled="0"/>
          <a:tileRect/>
        </a:gradFill>
      </dgm:spPr>
      <dgm:t>
        <a:bodyPr/>
        <a:lstStyle/>
        <a:p>
          <a:r>
            <a:rPr lang="en-GB" sz="1800" b="1" noProof="0" dirty="0" smtClean="0">
              <a:solidFill>
                <a:srgbClr val="1F497D"/>
              </a:solidFill>
            </a:rPr>
            <a:t>Appendixes:</a:t>
          </a:r>
          <a:endParaRPr lang="en-GB" sz="1800" b="1" noProof="0" dirty="0">
            <a:solidFill>
              <a:srgbClr val="1F497D"/>
            </a:solidFill>
          </a:endParaRPr>
        </a:p>
      </dgm:t>
    </dgm:pt>
    <dgm:pt modelId="{12121DCF-5C52-4B78-A326-D139E6A2958B}" type="parTrans" cxnId="{9789C120-6588-43DB-A34A-2F74E0BF3946}">
      <dgm:prSet/>
      <dgm:spPr/>
      <dgm:t>
        <a:bodyPr/>
        <a:lstStyle/>
        <a:p>
          <a:endParaRPr lang="en-US" b="1"/>
        </a:p>
      </dgm:t>
    </dgm:pt>
    <dgm:pt modelId="{05B380EE-B0BB-42F0-A603-73A348151A3B}" type="sibTrans" cxnId="{9789C120-6588-43DB-A34A-2F74E0BF3946}">
      <dgm:prSet/>
      <dgm:spPr/>
      <dgm:t>
        <a:bodyPr/>
        <a:lstStyle/>
        <a:p>
          <a:endParaRPr lang="en-US" b="1"/>
        </a:p>
      </dgm:t>
    </dgm:pt>
    <dgm:pt modelId="{1C86F482-A09C-47F9-8869-D5EA59B437C4}">
      <dgm:prSet phldrT="[Text]" custT="1"/>
      <dgm:spPr>
        <a:gradFill flip="none" rotWithShape="1">
          <a:gsLst>
            <a:gs pos="0">
              <a:schemeClr val="tx2">
                <a:lumMod val="60000"/>
                <a:lumOff val="40000"/>
              </a:schemeClr>
            </a:gs>
            <a:gs pos="100000">
              <a:srgbClr val="FFFFFF"/>
            </a:gs>
          </a:gsLst>
          <a:lin ang="0" scaled="1"/>
          <a:tileRect/>
        </a:gradFill>
      </dgm:spPr>
      <dgm:t>
        <a:bodyPr/>
        <a:lstStyle/>
        <a:p>
          <a:r>
            <a:rPr lang="en-GB" sz="2000" b="1" noProof="0" dirty="0" smtClean="0">
              <a:solidFill>
                <a:srgbClr val="1F497D"/>
              </a:solidFill>
            </a:rPr>
            <a:t>Role and Responsibilities of Various Stakeholders</a:t>
          </a:r>
          <a:endParaRPr lang="en-GB" sz="2000" b="1" noProof="0" dirty="0">
            <a:solidFill>
              <a:srgbClr val="1F497D"/>
            </a:solidFill>
          </a:endParaRPr>
        </a:p>
      </dgm:t>
    </dgm:pt>
    <dgm:pt modelId="{43E6FDD9-9E3E-4B12-8B60-856B3A6CB940}" type="parTrans" cxnId="{DB265EA3-743E-4780-AA69-44A5E457DB6E}">
      <dgm:prSet/>
      <dgm:spPr/>
      <dgm:t>
        <a:bodyPr/>
        <a:lstStyle/>
        <a:p>
          <a:endParaRPr lang="en-US" b="1"/>
        </a:p>
      </dgm:t>
    </dgm:pt>
    <dgm:pt modelId="{96BCAA1D-D76B-420D-BAA6-515CF1A73681}" type="sibTrans" cxnId="{DB265EA3-743E-4780-AA69-44A5E457DB6E}">
      <dgm:prSet/>
      <dgm:spPr/>
      <dgm:t>
        <a:bodyPr/>
        <a:lstStyle/>
        <a:p>
          <a:endParaRPr lang="en-US" b="1"/>
        </a:p>
      </dgm:t>
    </dgm:pt>
    <dgm:pt modelId="{9D4D7E79-668B-4EBA-A46B-07B74E7E57B0}">
      <dgm:prSet phldrT="[Text]" custT="1"/>
      <dgm:spPr>
        <a:gradFill flip="none" rotWithShape="1">
          <a:gsLst>
            <a:gs pos="0">
              <a:schemeClr val="tx2">
                <a:lumMod val="60000"/>
                <a:lumOff val="40000"/>
              </a:schemeClr>
            </a:gs>
            <a:gs pos="100000">
              <a:srgbClr val="FFFFFF"/>
            </a:gs>
          </a:gsLst>
          <a:lin ang="0" scaled="1"/>
          <a:tileRect/>
        </a:gradFill>
      </dgm:spPr>
      <dgm:t>
        <a:bodyPr/>
        <a:lstStyle/>
        <a:p>
          <a:r>
            <a:rPr lang="en-GB" sz="2000" b="1" noProof="0" smtClean="0">
              <a:solidFill>
                <a:srgbClr val="1F497D"/>
              </a:solidFill>
            </a:rPr>
            <a:t>ALARA Tools</a:t>
          </a:r>
          <a:endParaRPr lang="en-GB" sz="2000" b="1" noProof="0">
            <a:solidFill>
              <a:srgbClr val="1F497D"/>
            </a:solidFill>
          </a:endParaRPr>
        </a:p>
      </dgm:t>
    </dgm:pt>
    <dgm:pt modelId="{BF0F9B71-1B71-475F-B561-160D444023F7}" type="parTrans" cxnId="{4D0819E9-5ADE-4B12-A34E-E978F7015BA7}">
      <dgm:prSet/>
      <dgm:spPr/>
      <dgm:t>
        <a:bodyPr/>
        <a:lstStyle/>
        <a:p>
          <a:endParaRPr lang="en-US" b="1"/>
        </a:p>
      </dgm:t>
    </dgm:pt>
    <dgm:pt modelId="{E9AC4438-ECB3-4DF5-AF55-5630B6752AC1}" type="sibTrans" cxnId="{4D0819E9-5ADE-4B12-A34E-E978F7015BA7}">
      <dgm:prSet/>
      <dgm:spPr/>
      <dgm:t>
        <a:bodyPr/>
        <a:lstStyle/>
        <a:p>
          <a:endParaRPr lang="en-US" b="1"/>
        </a:p>
      </dgm:t>
    </dgm:pt>
    <dgm:pt modelId="{7A3810C0-9DEA-4656-983A-C3715E0FCB89}">
      <dgm:prSet custT="1"/>
      <dgm:spPr>
        <a:gradFill flip="none" rotWithShape="1">
          <a:gsLst>
            <a:gs pos="0">
              <a:schemeClr val="tx2">
                <a:lumMod val="60000"/>
                <a:lumOff val="40000"/>
              </a:schemeClr>
            </a:gs>
            <a:gs pos="100000">
              <a:srgbClr val="FFFFFF"/>
            </a:gs>
          </a:gsLst>
          <a:lin ang="0" scaled="1"/>
          <a:tileRect/>
        </a:gradFill>
      </dgm:spPr>
      <dgm:t>
        <a:bodyPr/>
        <a:lstStyle/>
        <a:p>
          <a:r>
            <a:rPr lang="en-GB" sz="2000" b="1" noProof="0" dirty="0" smtClean="0">
              <a:solidFill>
                <a:srgbClr val="1F497D"/>
              </a:solidFill>
            </a:rPr>
            <a:t>ALARA Process</a:t>
          </a:r>
          <a:endParaRPr lang="en-GB" sz="2000" b="1" noProof="0" dirty="0">
            <a:solidFill>
              <a:srgbClr val="1F497D"/>
            </a:solidFill>
          </a:endParaRPr>
        </a:p>
      </dgm:t>
    </dgm:pt>
    <dgm:pt modelId="{B0224449-123E-4B34-8FFF-B18B89F8B138}" type="parTrans" cxnId="{1E6B591A-188E-48FB-A238-8D702E5162CF}">
      <dgm:prSet/>
      <dgm:spPr/>
      <dgm:t>
        <a:bodyPr/>
        <a:lstStyle/>
        <a:p>
          <a:endParaRPr lang="en-US" b="1"/>
        </a:p>
      </dgm:t>
    </dgm:pt>
    <dgm:pt modelId="{69F7C9A4-A343-4031-96CB-3D2A84F47470}" type="sibTrans" cxnId="{1E6B591A-188E-48FB-A238-8D702E5162CF}">
      <dgm:prSet/>
      <dgm:spPr/>
      <dgm:t>
        <a:bodyPr/>
        <a:lstStyle/>
        <a:p>
          <a:endParaRPr lang="en-US" b="1"/>
        </a:p>
      </dgm:t>
    </dgm:pt>
    <dgm:pt modelId="{1220CA3C-E035-1C43-ACC1-D321A1EF32F7}">
      <dgm:prSet phldrT="[Text]" custT="1"/>
      <dgm:spPr/>
      <dgm:t>
        <a:bodyPr/>
        <a:lstStyle/>
        <a:p>
          <a:r>
            <a:rPr lang="en-GB" sz="2000" b="1" noProof="0" dirty="0" smtClean="0">
              <a:solidFill>
                <a:srgbClr val="1F497D"/>
              </a:solidFill>
            </a:rPr>
            <a:t>Examples of ALARA Implementation in Practice</a:t>
          </a:r>
          <a:endParaRPr lang="en-GB" sz="2000" b="1" noProof="0" dirty="0">
            <a:solidFill>
              <a:srgbClr val="1F497D"/>
            </a:solidFill>
          </a:endParaRPr>
        </a:p>
      </dgm:t>
    </dgm:pt>
    <dgm:pt modelId="{E6B261A7-5873-C243-8F0D-33E3DCF2A171}" type="parTrans" cxnId="{13BC4515-8669-104B-8B6E-BF9D2CDFFB84}">
      <dgm:prSet/>
      <dgm:spPr/>
      <dgm:t>
        <a:bodyPr/>
        <a:lstStyle/>
        <a:p>
          <a:endParaRPr lang="fr-FR" b="1"/>
        </a:p>
      </dgm:t>
    </dgm:pt>
    <dgm:pt modelId="{2FAF0E3A-66F1-3347-8ECE-A9A4434F3D4D}" type="sibTrans" cxnId="{13BC4515-8669-104B-8B6E-BF9D2CDFFB84}">
      <dgm:prSet/>
      <dgm:spPr/>
      <dgm:t>
        <a:bodyPr/>
        <a:lstStyle/>
        <a:p>
          <a:endParaRPr lang="fr-FR" b="1"/>
        </a:p>
      </dgm:t>
    </dgm:pt>
    <dgm:pt modelId="{38C81311-323A-DA49-9465-DA69908BBB29}">
      <dgm:prSet custT="1"/>
      <dgm:spPr>
        <a:gradFill flip="none" rotWithShape="1">
          <a:gsLst>
            <a:gs pos="0">
              <a:schemeClr val="tx2">
                <a:lumMod val="60000"/>
                <a:lumOff val="40000"/>
              </a:schemeClr>
            </a:gs>
            <a:gs pos="100000">
              <a:srgbClr val="FFFFFF"/>
            </a:gs>
          </a:gsLst>
          <a:lin ang="0" scaled="1"/>
          <a:tileRect/>
        </a:gradFill>
      </dgm:spPr>
      <dgm:t>
        <a:bodyPr/>
        <a:lstStyle/>
        <a:p>
          <a:r>
            <a:rPr lang="en-GB" sz="2000" b="1" noProof="0" dirty="0" smtClean="0">
              <a:solidFill>
                <a:srgbClr val="1F497D"/>
              </a:solidFill>
            </a:rPr>
            <a:t>Specificities of ALARA Process According to Exposure Situations</a:t>
          </a:r>
          <a:endParaRPr lang="en-GB" sz="2000" b="1" noProof="0" dirty="0">
            <a:solidFill>
              <a:srgbClr val="1F497D"/>
            </a:solidFill>
          </a:endParaRPr>
        </a:p>
      </dgm:t>
    </dgm:pt>
    <dgm:pt modelId="{6EF01CEB-48AC-C54F-81C7-6F157807FAD7}" type="parTrans" cxnId="{67508FE9-E11D-6F47-A34B-9C0DE15DC2FD}">
      <dgm:prSet/>
      <dgm:spPr/>
      <dgm:t>
        <a:bodyPr/>
        <a:lstStyle/>
        <a:p>
          <a:endParaRPr lang="fr-FR" b="1"/>
        </a:p>
      </dgm:t>
    </dgm:pt>
    <dgm:pt modelId="{B828E1C0-919E-054B-8468-14B47F54CCEC}" type="sibTrans" cxnId="{67508FE9-E11D-6F47-A34B-9C0DE15DC2FD}">
      <dgm:prSet/>
      <dgm:spPr/>
      <dgm:t>
        <a:bodyPr/>
        <a:lstStyle/>
        <a:p>
          <a:endParaRPr lang="fr-FR" b="1"/>
        </a:p>
      </dgm:t>
    </dgm:pt>
    <dgm:pt modelId="{7C87EF1D-F4FD-1944-854D-088EBF476790}">
      <dgm:prSet phldrT="[Text]" custT="1"/>
      <dgm:spPr>
        <a:gradFill flip="none" rotWithShape="1">
          <a:gsLst>
            <a:gs pos="0">
              <a:schemeClr val="accent5"/>
            </a:gs>
            <a:gs pos="100000">
              <a:srgbClr val="FFFFFF"/>
            </a:gs>
          </a:gsLst>
          <a:lin ang="16200000" scaled="0"/>
          <a:tileRect/>
        </a:gradFill>
      </dgm:spPr>
      <dgm:t>
        <a:bodyPr/>
        <a:lstStyle/>
        <a:p>
          <a:r>
            <a:rPr lang="en-GB" sz="1600" b="0" noProof="0" dirty="0" smtClean="0">
              <a:solidFill>
                <a:srgbClr val="1F497D"/>
              </a:solidFill>
            </a:rPr>
            <a:t>Basic concepts of radiation protection and their origins</a:t>
          </a:r>
          <a:endParaRPr lang="en-GB" sz="1600" b="0" noProof="0" dirty="0">
            <a:solidFill>
              <a:srgbClr val="1F497D"/>
            </a:solidFill>
          </a:endParaRPr>
        </a:p>
      </dgm:t>
    </dgm:pt>
    <dgm:pt modelId="{F4D13E06-6185-1948-A1A7-781CD4E46E11}" type="parTrans" cxnId="{63F22E6B-FE4B-0540-91F6-B4A6B75071C3}">
      <dgm:prSet/>
      <dgm:spPr/>
      <dgm:t>
        <a:bodyPr/>
        <a:lstStyle/>
        <a:p>
          <a:endParaRPr lang="en-GB"/>
        </a:p>
      </dgm:t>
    </dgm:pt>
    <dgm:pt modelId="{192ED2AB-2F64-664F-882E-6352C0E7E72D}" type="sibTrans" cxnId="{63F22E6B-FE4B-0540-91F6-B4A6B75071C3}">
      <dgm:prSet/>
      <dgm:spPr/>
      <dgm:t>
        <a:bodyPr/>
        <a:lstStyle/>
        <a:p>
          <a:endParaRPr lang="en-GB"/>
        </a:p>
      </dgm:t>
    </dgm:pt>
    <dgm:pt modelId="{2FA73292-65CE-5049-B977-B502A983A53D}">
      <dgm:prSet phldrT="[Text]" custScaleX="225529" custT="1" custRadScaleRad="136715" custRadScaleInc="-13044"/>
      <dgm:spPr>
        <a:gradFill flip="none" rotWithShape="1">
          <a:gsLst>
            <a:gs pos="0">
              <a:schemeClr val="accent5"/>
            </a:gs>
            <a:gs pos="100000">
              <a:srgbClr val="FFFFFF"/>
            </a:gs>
          </a:gsLst>
          <a:lin ang="16200000" scaled="0"/>
          <a:tileRect/>
        </a:gradFill>
      </dgm:spPr>
      <dgm:t>
        <a:bodyPr/>
        <a:lstStyle/>
        <a:p>
          <a:r>
            <a:rPr lang="en-GB" sz="1600" b="0" noProof="0" dirty="0" smtClean="0">
              <a:solidFill>
                <a:srgbClr val="1F497D"/>
              </a:solidFill>
            </a:rPr>
            <a:t>Major Organisations Involves in RP System</a:t>
          </a:r>
          <a:endParaRPr lang="en-GB" sz="1600" b="0" noProof="0" dirty="0">
            <a:solidFill>
              <a:srgbClr val="1F497D"/>
            </a:solidFill>
          </a:endParaRPr>
        </a:p>
      </dgm:t>
    </dgm:pt>
    <dgm:pt modelId="{D968E451-931B-E747-AF3C-C0A0E9C86FFF}" type="parTrans" cxnId="{146D12A3-6721-8C40-BF9D-20C09E6DCFF1}">
      <dgm:prSet/>
      <dgm:spPr/>
      <dgm:t>
        <a:bodyPr/>
        <a:lstStyle/>
        <a:p>
          <a:endParaRPr lang="en-GB"/>
        </a:p>
      </dgm:t>
    </dgm:pt>
    <dgm:pt modelId="{5DF4BFAE-5A59-DC47-963B-7A384E6E9E5B}" type="sibTrans" cxnId="{146D12A3-6721-8C40-BF9D-20C09E6DCFF1}">
      <dgm:prSet/>
      <dgm:spPr/>
      <dgm:t>
        <a:bodyPr/>
        <a:lstStyle/>
        <a:p>
          <a:endParaRPr lang="en-GB"/>
        </a:p>
      </dgm:t>
    </dgm:pt>
    <dgm:pt modelId="{39241875-7165-CF48-848D-8CC8507E374A}">
      <dgm:prSet phldrT="[Text]" custT="1"/>
      <dgm:spPr>
        <a:gradFill flip="none" rotWithShape="1">
          <a:gsLst>
            <a:gs pos="0">
              <a:schemeClr val="accent5"/>
            </a:gs>
            <a:gs pos="100000">
              <a:srgbClr val="FFFFFF"/>
            </a:gs>
          </a:gsLst>
          <a:lin ang="16200000" scaled="0"/>
          <a:tileRect/>
        </a:gradFill>
      </dgm:spPr>
      <dgm:t>
        <a:bodyPr/>
        <a:lstStyle/>
        <a:p>
          <a:r>
            <a:rPr lang="en-GB" sz="1600" b="0" noProof="0" dirty="0" smtClean="0">
              <a:solidFill>
                <a:srgbClr val="1F497D"/>
              </a:solidFill>
            </a:rPr>
            <a:t>Example of Check-Lists</a:t>
          </a:r>
          <a:endParaRPr lang="en-GB" sz="1600" b="0" noProof="0" dirty="0">
            <a:solidFill>
              <a:srgbClr val="1F497D"/>
            </a:solidFill>
          </a:endParaRPr>
        </a:p>
      </dgm:t>
    </dgm:pt>
    <dgm:pt modelId="{FB678B1C-12D7-C540-A223-9385BD901D27}" type="parTrans" cxnId="{95E3E5FD-A898-2244-9F77-BA283D94DDF0}">
      <dgm:prSet/>
      <dgm:spPr/>
      <dgm:t>
        <a:bodyPr/>
        <a:lstStyle/>
        <a:p>
          <a:endParaRPr lang="en-GB"/>
        </a:p>
      </dgm:t>
    </dgm:pt>
    <dgm:pt modelId="{836D905F-8F07-3F43-A95C-D2A6F3AF3CC1}" type="sibTrans" cxnId="{95E3E5FD-A898-2244-9F77-BA283D94DDF0}">
      <dgm:prSet/>
      <dgm:spPr/>
      <dgm:t>
        <a:bodyPr/>
        <a:lstStyle/>
        <a:p>
          <a:endParaRPr lang="en-GB"/>
        </a:p>
      </dgm:t>
    </dgm:pt>
    <dgm:pt modelId="{0A3D3673-9229-4C58-AA36-67F8FF8C2DBF}" type="pres">
      <dgm:prSet presAssocID="{7613A185-FF42-4698-A4A4-DD841B6EFE13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EF802D8-FD73-4CDE-A751-D35D95E9DD0B}" type="pres">
      <dgm:prSet presAssocID="{38ECB58F-6311-4611-8A0E-BA1CCEF9DA84}" presName="centerShape" presStyleLbl="node0" presStyleIdx="0" presStyleCnt="1" custScaleX="184689" custScaleY="164475"/>
      <dgm:spPr/>
      <dgm:t>
        <a:bodyPr/>
        <a:lstStyle/>
        <a:p>
          <a:endParaRPr lang="en-US"/>
        </a:p>
      </dgm:t>
    </dgm:pt>
    <dgm:pt modelId="{11B6B2F0-EF32-4935-B036-AABD9EF8A9EC}" type="pres">
      <dgm:prSet presAssocID="{B0224449-123E-4B34-8FFF-B18B89F8B138}" presName="Name9" presStyleLbl="parChTrans1D2" presStyleIdx="0" presStyleCnt="6"/>
      <dgm:spPr/>
      <dgm:t>
        <a:bodyPr/>
        <a:lstStyle/>
        <a:p>
          <a:endParaRPr lang="en-US"/>
        </a:p>
      </dgm:t>
    </dgm:pt>
    <dgm:pt modelId="{5B7000CD-BEA5-4F3C-94FD-E0F0A76CAC90}" type="pres">
      <dgm:prSet presAssocID="{B0224449-123E-4B34-8FFF-B18B89F8B138}" presName="connTx" presStyleLbl="parChTrans1D2" presStyleIdx="0" presStyleCnt="6"/>
      <dgm:spPr/>
      <dgm:t>
        <a:bodyPr/>
        <a:lstStyle/>
        <a:p>
          <a:endParaRPr lang="en-US"/>
        </a:p>
      </dgm:t>
    </dgm:pt>
    <dgm:pt modelId="{BCE7F0BC-8B0D-45A6-A559-BD696B7F9D26}" type="pres">
      <dgm:prSet presAssocID="{7A3810C0-9DEA-4656-983A-C3715E0FCB89}" presName="node" presStyleLbl="node1" presStyleIdx="0" presStyleCnt="6" custScaleX="172236" custScaleY="67134" custRadScaleRad="104547" custRadScaleInc="-664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A0B9941-9102-4B94-903C-E8BDE7FB483A}" type="pres">
      <dgm:prSet presAssocID="{43E6FDD9-9E3E-4B12-8B60-856B3A6CB940}" presName="Name9" presStyleLbl="parChTrans1D2" presStyleIdx="1" presStyleCnt="6"/>
      <dgm:spPr/>
      <dgm:t>
        <a:bodyPr/>
        <a:lstStyle/>
        <a:p>
          <a:endParaRPr lang="en-US"/>
        </a:p>
      </dgm:t>
    </dgm:pt>
    <dgm:pt modelId="{50670F16-7D0A-4E90-94EF-40AD30FC9A33}" type="pres">
      <dgm:prSet presAssocID="{43E6FDD9-9E3E-4B12-8B60-856B3A6CB940}" presName="connTx" presStyleLbl="parChTrans1D2" presStyleIdx="1" presStyleCnt="6"/>
      <dgm:spPr/>
      <dgm:t>
        <a:bodyPr/>
        <a:lstStyle/>
        <a:p>
          <a:endParaRPr lang="en-US"/>
        </a:p>
      </dgm:t>
    </dgm:pt>
    <dgm:pt modelId="{BEA39ACB-254E-4643-BC5E-0F48D2C10A9B}" type="pres">
      <dgm:prSet presAssocID="{1C86F482-A09C-47F9-8869-D5EA59B437C4}" presName="node" presStyleLbl="node1" presStyleIdx="1" presStyleCnt="6" custScaleX="184626" custScaleY="85195" custRadScaleRad="142734" custRadScaleInc="1983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3BBBD43-3130-4960-BB83-103F3835BE3C}" type="pres">
      <dgm:prSet presAssocID="{BF0F9B71-1B71-475F-B561-160D444023F7}" presName="Name9" presStyleLbl="parChTrans1D2" presStyleIdx="2" presStyleCnt="6"/>
      <dgm:spPr/>
      <dgm:t>
        <a:bodyPr/>
        <a:lstStyle/>
        <a:p>
          <a:endParaRPr lang="en-US"/>
        </a:p>
      </dgm:t>
    </dgm:pt>
    <dgm:pt modelId="{39DE2E56-07B7-4967-AB3B-55A1501A4787}" type="pres">
      <dgm:prSet presAssocID="{BF0F9B71-1B71-475F-B561-160D444023F7}" presName="connTx" presStyleLbl="parChTrans1D2" presStyleIdx="2" presStyleCnt="6"/>
      <dgm:spPr/>
      <dgm:t>
        <a:bodyPr/>
        <a:lstStyle/>
        <a:p>
          <a:endParaRPr lang="en-US"/>
        </a:p>
      </dgm:t>
    </dgm:pt>
    <dgm:pt modelId="{49EA4C02-09A9-4CB7-BC44-4FBB6B47E402}" type="pres">
      <dgm:prSet presAssocID="{9D4D7E79-668B-4EBA-A46B-07B74E7E57B0}" presName="node" presStyleLbl="node1" presStyleIdx="2" presStyleCnt="6" custScaleX="172236" custScaleY="67134" custRadScaleRad="138706" custRadScaleInc="-969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8469294-6014-B04C-8926-11836BE6FD75}" type="pres">
      <dgm:prSet presAssocID="{6EF01CEB-48AC-C54F-81C7-6F157807FAD7}" presName="Name9" presStyleLbl="parChTrans1D2" presStyleIdx="3" presStyleCnt="6"/>
      <dgm:spPr/>
      <dgm:t>
        <a:bodyPr/>
        <a:lstStyle/>
        <a:p>
          <a:endParaRPr lang="fr-FR"/>
        </a:p>
      </dgm:t>
    </dgm:pt>
    <dgm:pt modelId="{1DA055F0-B9E3-C64A-8BDF-3AAD5D1F2FAF}" type="pres">
      <dgm:prSet presAssocID="{6EF01CEB-48AC-C54F-81C7-6F157807FAD7}" presName="connTx" presStyleLbl="parChTrans1D2" presStyleIdx="3" presStyleCnt="6"/>
      <dgm:spPr/>
      <dgm:t>
        <a:bodyPr/>
        <a:lstStyle/>
        <a:p>
          <a:endParaRPr lang="fr-FR"/>
        </a:p>
      </dgm:t>
    </dgm:pt>
    <dgm:pt modelId="{41F4846C-690D-8E4D-ADFC-BEE9D9FD156D}" type="pres">
      <dgm:prSet presAssocID="{38C81311-323A-DA49-9465-DA69908BBB29}" presName="node" presStyleLbl="node1" presStyleIdx="3" presStyleCnt="6" custScaleX="219992" custScaleY="94226" custRadScaleRad="112222" custRadScaleInc="1839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58C56D35-B0DE-7443-A1B9-6C83126156DE}" type="pres">
      <dgm:prSet presAssocID="{E6B261A7-5873-C243-8F0D-33E3DCF2A171}" presName="Name9" presStyleLbl="parChTrans1D2" presStyleIdx="4" presStyleCnt="6"/>
      <dgm:spPr/>
      <dgm:t>
        <a:bodyPr/>
        <a:lstStyle/>
        <a:p>
          <a:endParaRPr lang="fr-FR"/>
        </a:p>
      </dgm:t>
    </dgm:pt>
    <dgm:pt modelId="{ED1CF763-BA33-5944-9FDE-73186365FF87}" type="pres">
      <dgm:prSet presAssocID="{E6B261A7-5873-C243-8F0D-33E3DCF2A171}" presName="connTx" presStyleLbl="parChTrans1D2" presStyleIdx="4" presStyleCnt="6"/>
      <dgm:spPr/>
      <dgm:t>
        <a:bodyPr/>
        <a:lstStyle/>
        <a:p>
          <a:endParaRPr lang="fr-FR"/>
        </a:p>
      </dgm:t>
    </dgm:pt>
    <dgm:pt modelId="{291533B7-9CA4-3B47-8205-72B1640A52ED}" type="pres">
      <dgm:prSet presAssocID="{1220CA3C-E035-1C43-ACC1-D321A1EF32F7}" presName="node" presStyleLbl="node1" presStyleIdx="4" presStyleCnt="6" custScaleX="198037" custScaleY="76165" custRadScaleRad="171580" custRadScaleInc="32126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2773C362-7C20-44A0-9E49-81C4F12E8A2E}" type="pres">
      <dgm:prSet presAssocID="{12121DCF-5C52-4B78-A326-D139E6A2958B}" presName="Name9" presStyleLbl="parChTrans1D2" presStyleIdx="5" presStyleCnt="6"/>
      <dgm:spPr/>
      <dgm:t>
        <a:bodyPr/>
        <a:lstStyle/>
        <a:p>
          <a:endParaRPr lang="en-US"/>
        </a:p>
      </dgm:t>
    </dgm:pt>
    <dgm:pt modelId="{37A0FCED-6546-4D55-AB8C-54FEE98EFB75}" type="pres">
      <dgm:prSet presAssocID="{12121DCF-5C52-4B78-A326-D139E6A2958B}" presName="connTx" presStyleLbl="parChTrans1D2" presStyleIdx="5" presStyleCnt="6"/>
      <dgm:spPr/>
      <dgm:t>
        <a:bodyPr/>
        <a:lstStyle/>
        <a:p>
          <a:endParaRPr lang="en-US"/>
        </a:p>
      </dgm:t>
    </dgm:pt>
    <dgm:pt modelId="{C0B29325-E93B-4BA1-9FE3-4F2D73139FDF}" type="pres">
      <dgm:prSet presAssocID="{1DB60CC9-6B10-4F10-B40A-00745DD99A15}" presName="node" presStyleLbl="node1" presStyleIdx="5" presStyleCnt="6" custScaleX="180373" custScaleY="163217" custRadScaleRad="167094" custRadScaleInc="-3056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759A563-D1E3-4B00-80D2-C338A6327097}" srcId="{7613A185-FF42-4698-A4A4-DD841B6EFE13}" destId="{38ECB58F-6311-4611-8A0E-BA1CCEF9DA84}" srcOrd="0" destOrd="0" parTransId="{07D6C535-0B5A-4D5B-AFCE-8E0FFBFBC6C5}" sibTransId="{BE86E271-52C8-43C0-8D82-F50497FCEC68}"/>
    <dgm:cxn modelId="{09C6005D-89A1-0B4D-8DDF-C7C5656504A1}" type="presOf" srcId="{E6B261A7-5873-C243-8F0D-33E3DCF2A171}" destId="{ED1CF763-BA33-5944-9FDE-73186365FF87}" srcOrd="1" destOrd="0" presId="urn:microsoft.com/office/officeart/2005/8/layout/radial1"/>
    <dgm:cxn modelId="{51BAE3FC-90E3-A149-97A2-E49CA00B6CE1}" type="presOf" srcId="{43E6FDD9-9E3E-4B12-8B60-856B3A6CB940}" destId="{50670F16-7D0A-4E90-94EF-40AD30FC9A33}" srcOrd="1" destOrd="0" presId="urn:microsoft.com/office/officeart/2005/8/layout/radial1"/>
    <dgm:cxn modelId="{341D947E-D870-D743-8085-53173523E3FD}" type="presOf" srcId="{6EF01CEB-48AC-C54F-81C7-6F157807FAD7}" destId="{1DA055F0-B9E3-C64A-8BDF-3AAD5D1F2FAF}" srcOrd="1" destOrd="0" presId="urn:microsoft.com/office/officeart/2005/8/layout/radial1"/>
    <dgm:cxn modelId="{352E7B62-861E-D74E-9A89-42B6C484F141}" type="presOf" srcId="{38ECB58F-6311-4611-8A0E-BA1CCEF9DA84}" destId="{EEF802D8-FD73-4CDE-A751-D35D95E9DD0B}" srcOrd="0" destOrd="0" presId="urn:microsoft.com/office/officeart/2005/8/layout/radial1"/>
    <dgm:cxn modelId="{146D12A3-6721-8C40-BF9D-20C09E6DCFF1}" srcId="{1DB60CC9-6B10-4F10-B40A-00745DD99A15}" destId="{2FA73292-65CE-5049-B977-B502A983A53D}" srcOrd="1" destOrd="0" parTransId="{D968E451-931B-E747-AF3C-C0A0E9C86FFF}" sibTransId="{5DF4BFAE-5A59-DC47-963B-7A384E6E9E5B}"/>
    <dgm:cxn modelId="{C8CBABBD-B240-4747-9F2F-8FB7789BCD67}" type="presOf" srcId="{38C81311-323A-DA49-9465-DA69908BBB29}" destId="{41F4846C-690D-8E4D-ADFC-BEE9D9FD156D}" srcOrd="0" destOrd="0" presId="urn:microsoft.com/office/officeart/2005/8/layout/radial1"/>
    <dgm:cxn modelId="{28B0FF74-0FEA-C04A-8659-35A0F2AF0369}" type="presOf" srcId="{E6B261A7-5873-C243-8F0D-33E3DCF2A171}" destId="{58C56D35-B0DE-7443-A1B9-6C83126156DE}" srcOrd="0" destOrd="0" presId="urn:microsoft.com/office/officeart/2005/8/layout/radial1"/>
    <dgm:cxn modelId="{A384D993-77B5-1249-A5CA-089070CA989A}" type="presOf" srcId="{1220CA3C-E035-1C43-ACC1-D321A1EF32F7}" destId="{291533B7-9CA4-3B47-8205-72B1640A52ED}" srcOrd="0" destOrd="0" presId="urn:microsoft.com/office/officeart/2005/8/layout/radial1"/>
    <dgm:cxn modelId="{7E280E0A-5D5E-1247-B6CE-EBFC1133EC14}" type="presOf" srcId="{B0224449-123E-4B34-8FFF-B18B89F8B138}" destId="{5B7000CD-BEA5-4F3C-94FD-E0F0A76CAC90}" srcOrd="1" destOrd="0" presId="urn:microsoft.com/office/officeart/2005/8/layout/radial1"/>
    <dgm:cxn modelId="{EEBE8D65-FF74-364A-B3CA-A56CAFB1A9DA}" type="presOf" srcId="{7A3810C0-9DEA-4656-983A-C3715E0FCB89}" destId="{BCE7F0BC-8B0D-45A6-A559-BD696B7F9D26}" srcOrd="0" destOrd="0" presId="urn:microsoft.com/office/officeart/2005/8/layout/radial1"/>
    <dgm:cxn modelId="{D4802FE4-3DC6-6C47-8DE6-AE57868124BE}" type="presOf" srcId="{6EF01CEB-48AC-C54F-81C7-6F157807FAD7}" destId="{48469294-6014-B04C-8926-11836BE6FD75}" srcOrd="0" destOrd="0" presId="urn:microsoft.com/office/officeart/2005/8/layout/radial1"/>
    <dgm:cxn modelId="{6CAE559E-BA18-A24B-B473-F6BE7026859F}" type="presOf" srcId="{BF0F9B71-1B71-475F-B561-160D444023F7}" destId="{33BBBD43-3130-4960-BB83-103F3835BE3C}" srcOrd="0" destOrd="0" presId="urn:microsoft.com/office/officeart/2005/8/layout/radial1"/>
    <dgm:cxn modelId="{1E6B591A-188E-48FB-A238-8D702E5162CF}" srcId="{38ECB58F-6311-4611-8A0E-BA1CCEF9DA84}" destId="{7A3810C0-9DEA-4656-983A-C3715E0FCB89}" srcOrd="0" destOrd="0" parTransId="{B0224449-123E-4B34-8FFF-B18B89F8B138}" sibTransId="{69F7C9A4-A343-4031-96CB-3D2A84F47470}"/>
    <dgm:cxn modelId="{6AA5C2E6-7240-3844-8D92-4EE78B0B01EE}" type="presOf" srcId="{43E6FDD9-9E3E-4B12-8B60-856B3A6CB940}" destId="{0A0B9941-9102-4B94-903C-E8BDE7FB483A}" srcOrd="0" destOrd="0" presId="urn:microsoft.com/office/officeart/2005/8/layout/radial1"/>
    <dgm:cxn modelId="{8D10EC6C-D454-9048-9201-1995194FD634}" type="presOf" srcId="{12121DCF-5C52-4B78-A326-D139E6A2958B}" destId="{37A0FCED-6546-4D55-AB8C-54FEE98EFB75}" srcOrd="1" destOrd="0" presId="urn:microsoft.com/office/officeart/2005/8/layout/radial1"/>
    <dgm:cxn modelId="{E9C5A8D1-6340-4E48-BB6A-FC68B67BDB29}" type="presOf" srcId="{BF0F9B71-1B71-475F-B561-160D444023F7}" destId="{39DE2E56-07B7-4967-AB3B-55A1501A4787}" srcOrd="1" destOrd="0" presId="urn:microsoft.com/office/officeart/2005/8/layout/radial1"/>
    <dgm:cxn modelId="{4B2B9D54-C280-AF44-BE88-0558DE19271E}" type="presOf" srcId="{B0224449-123E-4B34-8FFF-B18B89F8B138}" destId="{11B6B2F0-EF32-4935-B036-AABD9EF8A9EC}" srcOrd="0" destOrd="0" presId="urn:microsoft.com/office/officeart/2005/8/layout/radial1"/>
    <dgm:cxn modelId="{67508FE9-E11D-6F47-A34B-9C0DE15DC2FD}" srcId="{38ECB58F-6311-4611-8A0E-BA1CCEF9DA84}" destId="{38C81311-323A-DA49-9465-DA69908BBB29}" srcOrd="3" destOrd="0" parTransId="{6EF01CEB-48AC-C54F-81C7-6F157807FAD7}" sibTransId="{B828E1C0-919E-054B-8468-14B47F54CCEC}"/>
    <dgm:cxn modelId="{911F1BA4-4E81-3A4C-AD44-F6B945F27808}" type="presOf" srcId="{1C86F482-A09C-47F9-8869-D5EA59B437C4}" destId="{BEA39ACB-254E-4643-BC5E-0F48D2C10A9B}" srcOrd="0" destOrd="0" presId="urn:microsoft.com/office/officeart/2005/8/layout/radial1"/>
    <dgm:cxn modelId="{63F22E6B-FE4B-0540-91F6-B4A6B75071C3}" srcId="{1DB60CC9-6B10-4F10-B40A-00745DD99A15}" destId="{7C87EF1D-F4FD-1944-854D-088EBF476790}" srcOrd="0" destOrd="0" parTransId="{F4D13E06-6185-1948-A1A7-781CD4E46E11}" sibTransId="{192ED2AB-2F64-664F-882E-6352C0E7E72D}"/>
    <dgm:cxn modelId="{9789C120-6588-43DB-A34A-2F74E0BF3946}" srcId="{38ECB58F-6311-4611-8A0E-BA1CCEF9DA84}" destId="{1DB60CC9-6B10-4F10-B40A-00745DD99A15}" srcOrd="5" destOrd="0" parTransId="{12121DCF-5C52-4B78-A326-D139E6A2958B}" sibTransId="{05B380EE-B0BB-42F0-A603-73A348151A3B}"/>
    <dgm:cxn modelId="{3109EED1-4724-8D48-BD1C-6A5B27D97C75}" type="presOf" srcId="{2FA73292-65CE-5049-B977-B502A983A53D}" destId="{C0B29325-E93B-4BA1-9FE3-4F2D73139FDF}" srcOrd="0" destOrd="2" presId="urn:microsoft.com/office/officeart/2005/8/layout/radial1"/>
    <dgm:cxn modelId="{59AC0AF9-D580-8C4D-80B1-8F61478E08ED}" type="presOf" srcId="{9D4D7E79-668B-4EBA-A46B-07B74E7E57B0}" destId="{49EA4C02-09A9-4CB7-BC44-4FBB6B47E402}" srcOrd="0" destOrd="0" presId="urn:microsoft.com/office/officeart/2005/8/layout/radial1"/>
    <dgm:cxn modelId="{13BC4515-8669-104B-8B6E-BF9D2CDFFB84}" srcId="{38ECB58F-6311-4611-8A0E-BA1CCEF9DA84}" destId="{1220CA3C-E035-1C43-ACC1-D321A1EF32F7}" srcOrd="4" destOrd="0" parTransId="{E6B261A7-5873-C243-8F0D-33E3DCF2A171}" sibTransId="{2FAF0E3A-66F1-3347-8ECE-A9A4434F3D4D}"/>
    <dgm:cxn modelId="{95E3E5FD-A898-2244-9F77-BA283D94DDF0}" srcId="{1DB60CC9-6B10-4F10-B40A-00745DD99A15}" destId="{39241875-7165-CF48-848D-8CC8507E374A}" srcOrd="2" destOrd="0" parTransId="{FB678B1C-12D7-C540-A223-9385BD901D27}" sibTransId="{836D905F-8F07-3F43-A95C-D2A6F3AF3CC1}"/>
    <dgm:cxn modelId="{073C490B-51C1-9F40-954C-9A49E22D4C6C}" type="presOf" srcId="{7613A185-FF42-4698-A4A4-DD841B6EFE13}" destId="{0A3D3673-9229-4C58-AA36-67F8FF8C2DBF}" srcOrd="0" destOrd="0" presId="urn:microsoft.com/office/officeart/2005/8/layout/radial1"/>
    <dgm:cxn modelId="{37CEC340-E0D0-704C-9A3F-7DBA18C24C37}" type="presOf" srcId="{12121DCF-5C52-4B78-A326-D139E6A2958B}" destId="{2773C362-7C20-44A0-9E49-81C4F12E8A2E}" srcOrd="0" destOrd="0" presId="urn:microsoft.com/office/officeart/2005/8/layout/radial1"/>
    <dgm:cxn modelId="{0E75B5BD-90A4-9D49-A42C-906627A993FE}" type="presOf" srcId="{1DB60CC9-6B10-4F10-B40A-00745DD99A15}" destId="{C0B29325-E93B-4BA1-9FE3-4F2D73139FDF}" srcOrd="0" destOrd="0" presId="urn:microsoft.com/office/officeart/2005/8/layout/radial1"/>
    <dgm:cxn modelId="{4D0819E9-5ADE-4B12-A34E-E978F7015BA7}" srcId="{38ECB58F-6311-4611-8A0E-BA1CCEF9DA84}" destId="{9D4D7E79-668B-4EBA-A46B-07B74E7E57B0}" srcOrd="2" destOrd="0" parTransId="{BF0F9B71-1B71-475F-B561-160D444023F7}" sibTransId="{E9AC4438-ECB3-4DF5-AF55-5630B6752AC1}"/>
    <dgm:cxn modelId="{8D0E3273-3C75-9E47-976C-978AD364EE67}" type="presOf" srcId="{7C87EF1D-F4FD-1944-854D-088EBF476790}" destId="{C0B29325-E93B-4BA1-9FE3-4F2D73139FDF}" srcOrd="0" destOrd="1" presId="urn:microsoft.com/office/officeart/2005/8/layout/radial1"/>
    <dgm:cxn modelId="{DB265EA3-743E-4780-AA69-44A5E457DB6E}" srcId="{38ECB58F-6311-4611-8A0E-BA1CCEF9DA84}" destId="{1C86F482-A09C-47F9-8869-D5EA59B437C4}" srcOrd="1" destOrd="0" parTransId="{43E6FDD9-9E3E-4B12-8B60-856B3A6CB940}" sibTransId="{96BCAA1D-D76B-420D-BAA6-515CF1A73681}"/>
    <dgm:cxn modelId="{A9F7B609-C31B-D14B-8230-F0CCCF3E2A46}" type="presOf" srcId="{39241875-7165-CF48-848D-8CC8507E374A}" destId="{C0B29325-E93B-4BA1-9FE3-4F2D73139FDF}" srcOrd="0" destOrd="3" presId="urn:microsoft.com/office/officeart/2005/8/layout/radial1"/>
    <dgm:cxn modelId="{CC4278F2-5DDA-9B4D-B370-F6655606A28C}" type="presParOf" srcId="{0A3D3673-9229-4C58-AA36-67F8FF8C2DBF}" destId="{EEF802D8-FD73-4CDE-A751-D35D95E9DD0B}" srcOrd="0" destOrd="0" presId="urn:microsoft.com/office/officeart/2005/8/layout/radial1"/>
    <dgm:cxn modelId="{8381221F-3EC8-6F45-B56A-F02683116545}" type="presParOf" srcId="{0A3D3673-9229-4C58-AA36-67F8FF8C2DBF}" destId="{11B6B2F0-EF32-4935-B036-AABD9EF8A9EC}" srcOrd="1" destOrd="0" presId="urn:microsoft.com/office/officeart/2005/8/layout/radial1"/>
    <dgm:cxn modelId="{D68F60CC-2D86-3E47-A88C-966FCC5F9ED1}" type="presParOf" srcId="{11B6B2F0-EF32-4935-B036-AABD9EF8A9EC}" destId="{5B7000CD-BEA5-4F3C-94FD-E0F0A76CAC90}" srcOrd="0" destOrd="0" presId="urn:microsoft.com/office/officeart/2005/8/layout/radial1"/>
    <dgm:cxn modelId="{1E0981DB-E324-9143-9DA7-7B62D600636C}" type="presParOf" srcId="{0A3D3673-9229-4C58-AA36-67F8FF8C2DBF}" destId="{BCE7F0BC-8B0D-45A6-A559-BD696B7F9D26}" srcOrd="2" destOrd="0" presId="urn:microsoft.com/office/officeart/2005/8/layout/radial1"/>
    <dgm:cxn modelId="{98AE912A-57E1-8543-9AA3-21F198809FF3}" type="presParOf" srcId="{0A3D3673-9229-4C58-AA36-67F8FF8C2DBF}" destId="{0A0B9941-9102-4B94-903C-E8BDE7FB483A}" srcOrd="3" destOrd="0" presId="urn:microsoft.com/office/officeart/2005/8/layout/radial1"/>
    <dgm:cxn modelId="{25710548-DF7B-C048-AF7A-4BAC8590891C}" type="presParOf" srcId="{0A0B9941-9102-4B94-903C-E8BDE7FB483A}" destId="{50670F16-7D0A-4E90-94EF-40AD30FC9A33}" srcOrd="0" destOrd="0" presId="urn:microsoft.com/office/officeart/2005/8/layout/radial1"/>
    <dgm:cxn modelId="{8AFFCFAD-0195-D741-AD36-5AF8B6757346}" type="presParOf" srcId="{0A3D3673-9229-4C58-AA36-67F8FF8C2DBF}" destId="{BEA39ACB-254E-4643-BC5E-0F48D2C10A9B}" srcOrd="4" destOrd="0" presId="urn:microsoft.com/office/officeart/2005/8/layout/radial1"/>
    <dgm:cxn modelId="{4F0E8698-2651-B14C-B08F-F650CC6DE7B9}" type="presParOf" srcId="{0A3D3673-9229-4C58-AA36-67F8FF8C2DBF}" destId="{33BBBD43-3130-4960-BB83-103F3835BE3C}" srcOrd="5" destOrd="0" presId="urn:microsoft.com/office/officeart/2005/8/layout/radial1"/>
    <dgm:cxn modelId="{DA4BF79E-C586-9845-8B3C-CA945D38853B}" type="presParOf" srcId="{33BBBD43-3130-4960-BB83-103F3835BE3C}" destId="{39DE2E56-07B7-4967-AB3B-55A1501A4787}" srcOrd="0" destOrd="0" presId="urn:microsoft.com/office/officeart/2005/8/layout/radial1"/>
    <dgm:cxn modelId="{55657F00-6269-C645-A31B-6617FF9C6B22}" type="presParOf" srcId="{0A3D3673-9229-4C58-AA36-67F8FF8C2DBF}" destId="{49EA4C02-09A9-4CB7-BC44-4FBB6B47E402}" srcOrd="6" destOrd="0" presId="urn:microsoft.com/office/officeart/2005/8/layout/radial1"/>
    <dgm:cxn modelId="{09A3B5BF-DDB5-F743-BD70-1CBC9AD1093B}" type="presParOf" srcId="{0A3D3673-9229-4C58-AA36-67F8FF8C2DBF}" destId="{48469294-6014-B04C-8926-11836BE6FD75}" srcOrd="7" destOrd="0" presId="urn:microsoft.com/office/officeart/2005/8/layout/radial1"/>
    <dgm:cxn modelId="{D84BF098-3931-5D42-8FC4-0C6188405861}" type="presParOf" srcId="{48469294-6014-B04C-8926-11836BE6FD75}" destId="{1DA055F0-B9E3-C64A-8BDF-3AAD5D1F2FAF}" srcOrd="0" destOrd="0" presId="urn:microsoft.com/office/officeart/2005/8/layout/radial1"/>
    <dgm:cxn modelId="{D702EFC7-ACBC-FE47-B470-778395AB5180}" type="presParOf" srcId="{0A3D3673-9229-4C58-AA36-67F8FF8C2DBF}" destId="{41F4846C-690D-8E4D-ADFC-BEE9D9FD156D}" srcOrd="8" destOrd="0" presId="urn:microsoft.com/office/officeart/2005/8/layout/radial1"/>
    <dgm:cxn modelId="{7E7A6955-2CFA-314B-A4CA-E9738C9B2482}" type="presParOf" srcId="{0A3D3673-9229-4C58-AA36-67F8FF8C2DBF}" destId="{58C56D35-B0DE-7443-A1B9-6C83126156DE}" srcOrd="9" destOrd="0" presId="urn:microsoft.com/office/officeart/2005/8/layout/radial1"/>
    <dgm:cxn modelId="{DF9488C2-3EE0-8146-ACEB-566224A3F4EB}" type="presParOf" srcId="{58C56D35-B0DE-7443-A1B9-6C83126156DE}" destId="{ED1CF763-BA33-5944-9FDE-73186365FF87}" srcOrd="0" destOrd="0" presId="urn:microsoft.com/office/officeart/2005/8/layout/radial1"/>
    <dgm:cxn modelId="{8E90894B-D226-324F-ACDB-8D8B9887A83B}" type="presParOf" srcId="{0A3D3673-9229-4C58-AA36-67F8FF8C2DBF}" destId="{291533B7-9CA4-3B47-8205-72B1640A52ED}" srcOrd="10" destOrd="0" presId="urn:microsoft.com/office/officeart/2005/8/layout/radial1"/>
    <dgm:cxn modelId="{95DA1359-464C-444E-B213-BE12D08D2CDD}" type="presParOf" srcId="{0A3D3673-9229-4C58-AA36-67F8FF8C2DBF}" destId="{2773C362-7C20-44A0-9E49-81C4F12E8A2E}" srcOrd="11" destOrd="0" presId="urn:microsoft.com/office/officeart/2005/8/layout/radial1"/>
    <dgm:cxn modelId="{BDF0D3C3-B718-1744-9BE0-816C293F5995}" type="presParOf" srcId="{2773C362-7C20-44A0-9E49-81C4F12E8A2E}" destId="{37A0FCED-6546-4D55-AB8C-54FEE98EFB75}" srcOrd="0" destOrd="0" presId="urn:microsoft.com/office/officeart/2005/8/layout/radial1"/>
    <dgm:cxn modelId="{0763E667-28A3-3E43-BAA9-33F7A819018A}" type="presParOf" srcId="{0A3D3673-9229-4C58-AA36-67F8FF8C2DBF}" destId="{C0B29325-E93B-4BA1-9FE3-4F2D73139FDF}" srcOrd="12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7C46D317-32B2-724B-88CE-433445716717}" type="doc">
      <dgm:prSet loTypeId="urn:microsoft.com/office/officeart/2005/8/layout/vList2" loCatId="" qsTypeId="urn:microsoft.com/office/officeart/2005/8/quickstyle/simple4" qsCatId="simple" csTypeId="urn:microsoft.com/office/officeart/2005/8/colors/accent1_3" csCatId="accent1" phldr="1"/>
      <dgm:spPr/>
      <dgm:t>
        <a:bodyPr/>
        <a:lstStyle/>
        <a:p>
          <a:endParaRPr lang="en-GB"/>
        </a:p>
      </dgm:t>
    </dgm:pt>
    <dgm:pt modelId="{F934C137-94D6-0641-BAE9-A658750161AC}">
      <dgm:prSet custT="1"/>
      <dgm:spPr>
        <a:solidFill>
          <a:schemeClr val="accent6"/>
        </a:solidFill>
      </dgm:spPr>
      <dgm:t>
        <a:bodyPr/>
        <a:lstStyle/>
        <a:p>
          <a:pPr rtl="0"/>
          <a:r>
            <a:rPr lang="en-GB" sz="2200" b="1" dirty="0" smtClean="0">
              <a:solidFill>
                <a:srgbClr val="1F497D"/>
              </a:solidFill>
            </a:rPr>
            <a:t>Emergency Situations</a:t>
          </a:r>
        </a:p>
        <a:p>
          <a:pPr rtl="0"/>
          <a:r>
            <a:rPr lang="en-GB" sz="2200" b="1" dirty="0" smtClean="0">
              <a:solidFill>
                <a:srgbClr val="1F497D"/>
              </a:solidFill>
            </a:rPr>
            <a:t>- Public Exposure</a:t>
          </a:r>
        </a:p>
        <a:p>
          <a:pPr rtl="0"/>
          <a:r>
            <a:rPr lang="en-GB" sz="2200" b="1" dirty="0" smtClean="0">
              <a:solidFill>
                <a:srgbClr val="1F497D"/>
              </a:solidFill>
            </a:rPr>
            <a:t>- Emergency workers / responders</a:t>
          </a:r>
          <a:endParaRPr lang="en-GB" sz="2200" b="1" dirty="0">
            <a:solidFill>
              <a:srgbClr val="1F497D"/>
            </a:solidFill>
          </a:endParaRPr>
        </a:p>
      </dgm:t>
    </dgm:pt>
    <dgm:pt modelId="{EC0489C5-ED14-2D42-82A2-5C86AC7DF8C6}" type="parTrans" cxnId="{A9EC35CB-9F42-CF46-BA83-2E647CA9C65C}">
      <dgm:prSet/>
      <dgm:spPr/>
      <dgm:t>
        <a:bodyPr/>
        <a:lstStyle/>
        <a:p>
          <a:endParaRPr lang="en-GB" sz="2200">
            <a:solidFill>
              <a:srgbClr val="1F497D"/>
            </a:solidFill>
          </a:endParaRPr>
        </a:p>
      </dgm:t>
    </dgm:pt>
    <dgm:pt modelId="{1D62DD13-B5EC-0042-8C8C-A7559CAFF03C}" type="sibTrans" cxnId="{A9EC35CB-9F42-CF46-BA83-2E647CA9C65C}">
      <dgm:prSet/>
      <dgm:spPr/>
      <dgm:t>
        <a:bodyPr/>
        <a:lstStyle/>
        <a:p>
          <a:endParaRPr lang="en-GB" sz="2200">
            <a:solidFill>
              <a:srgbClr val="1F497D"/>
            </a:solidFill>
          </a:endParaRPr>
        </a:p>
      </dgm:t>
    </dgm:pt>
    <dgm:pt modelId="{3BE95A8A-DE8E-9F4A-9BD2-D4B475E6ACDA}">
      <dgm:prSet custT="1"/>
      <dgm:spPr>
        <a:noFill/>
      </dgm:spPr>
      <dgm:t>
        <a:bodyPr/>
        <a:lstStyle/>
        <a:p>
          <a:pPr rtl="0"/>
          <a:r>
            <a:rPr lang="en-GB" sz="2200" dirty="0" smtClean="0">
              <a:solidFill>
                <a:srgbClr val="1F497D"/>
              </a:solidFill>
            </a:rPr>
            <a:t>Integration into the planning stage of protection strategies and during emergency</a:t>
          </a:r>
          <a:endParaRPr lang="en-GB" sz="2200" b="1" dirty="0">
            <a:solidFill>
              <a:srgbClr val="1F497D"/>
            </a:solidFill>
          </a:endParaRPr>
        </a:p>
      </dgm:t>
    </dgm:pt>
    <dgm:pt modelId="{91C9A916-5CE6-2E4C-A859-B312F582B3DE}" type="parTrans" cxnId="{7F5E9EBE-670B-9842-8310-2AA418070FEF}">
      <dgm:prSet/>
      <dgm:spPr/>
      <dgm:t>
        <a:bodyPr/>
        <a:lstStyle/>
        <a:p>
          <a:endParaRPr lang="en-GB"/>
        </a:p>
      </dgm:t>
    </dgm:pt>
    <dgm:pt modelId="{1C04CFF3-5F55-F24B-9299-0CA91E39E6D1}" type="sibTrans" cxnId="{7F5E9EBE-670B-9842-8310-2AA418070FEF}">
      <dgm:prSet/>
      <dgm:spPr/>
      <dgm:t>
        <a:bodyPr/>
        <a:lstStyle/>
        <a:p>
          <a:endParaRPr lang="en-GB"/>
        </a:p>
      </dgm:t>
    </dgm:pt>
    <dgm:pt modelId="{6F286574-E0C8-D649-9282-C4F133C288D6}">
      <dgm:prSet custT="1"/>
      <dgm:spPr>
        <a:noFill/>
      </dgm:spPr>
      <dgm:t>
        <a:bodyPr/>
        <a:lstStyle/>
        <a:p>
          <a:pPr rtl="0"/>
          <a:r>
            <a:rPr lang="en-GB" sz="2200" dirty="0" smtClean="0">
              <a:solidFill>
                <a:srgbClr val="1F497D"/>
              </a:solidFill>
            </a:rPr>
            <a:t>Active involvement of stakeholders (authorities, police, fire fighters, etc.) in the planning stage</a:t>
          </a:r>
          <a:endParaRPr lang="en-GB" sz="2200" b="1" dirty="0">
            <a:solidFill>
              <a:srgbClr val="1F497D"/>
            </a:solidFill>
          </a:endParaRPr>
        </a:p>
      </dgm:t>
    </dgm:pt>
    <dgm:pt modelId="{7F967991-9BF3-BB44-B1D9-0F0BC9CDA21B}" type="parTrans" cxnId="{C207489B-1342-4142-85A4-A1EC75F97D66}">
      <dgm:prSet/>
      <dgm:spPr/>
      <dgm:t>
        <a:bodyPr/>
        <a:lstStyle/>
        <a:p>
          <a:endParaRPr lang="en-GB"/>
        </a:p>
      </dgm:t>
    </dgm:pt>
    <dgm:pt modelId="{0B734F32-864B-B94C-AE29-E70D46F49BE9}" type="sibTrans" cxnId="{C207489B-1342-4142-85A4-A1EC75F97D66}">
      <dgm:prSet/>
      <dgm:spPr/>
      <dgm:t>
        <a:bodyPr/>
        <a:lstStyle/>
        <a:p>
          <a:endParaRPr lang="en-GB"/>
        </a:p>
      </dgm:t>
    </dgm:pt>
    <dgm:pt modelId="{7B5AEA94-057E-B941-B5B8-3DF4C9EF96F0}">
      <dgm:prSet custT="1"/>
      <dgm:spPr>
        <a:noFill/>
      </dgm:spPr>
      <dgm:t>
        <a:bodyPr/>
        <a:lstStyle/>
        <a:p>
          <a:pPr rtl="0"/>
          <a:r>
            <a:rPr lang="en-GB" sz="2200" b="0" dirty="0" smtClean="0">
              <a:solidFill>
                <a:srgbClr val="1F497D"/>
              </a:solidFill>
            </a:rPr>
            <a:t>Lessons learned from past accidents</a:t>
          </a:r>
          <a:endParaRPr lang="en-GB" sz="2200" b="0" dirty="0">
            <a:solidFill>
              <a:srgbClr val="1F497D"/>
            </a:solidFill>
          </a:endParaRPr>
        </a:p>
      </dgm:t>
    </dgm:pt>
    <dgm:pt modelId="{7B5A6607-5266-214B-A01C-F06D7840AA38}" type="parTrans" cxnId="{A0A2B35B-D4B9-BD42-B3E0-A8983B469FED}">
      <dgm:prSet/>
      <dgm:spPr/>
      <dgm:t>
        <a:bodyPr/>
        <a:lstStyle/>
        <a:p>
          <a:endParaRPr lang="en-GB"/>
        </a:p>
      </dgm:t>
    </dgm:pt>
    <dgm:pt modelId="{10FA64ED-6C1C-164E-BF7F-89A090C25E3E}" type="sibTrans" cxnId="{A0A2B35B-D4B9-BD42-B3E0-A8983B469FED}">
      <dgm:prSet/>
      <dgm:spPr/>
      <dgm:t>
        <a:bodyPr/>
        <a:lstStyle/>
        <a:p>
          <a:endParaRPr lang="en-GB"/>
        </a:p>
      </dgm:t>
    </dgm:pt>
    <dgm:pt modelId="{BC2A2B61-1736-E94E-ACBB-1FDA5199E1AA}">
      <dgm:prSet custT="1"/>
      <dgm:spPr>
        <a:noFill/>
      </dgm:spPr>
      <dgm:t>
        <a:bodyPr/>
        <a:lstStyle/>
        <a:p>
          <a:pPr rtl="0"/>
          <a:endParaRPr lang="en-GB" sz="2200" b="1" dirty="0">
            <a:solidFill>
              <a:srgbClr val="1F497D"/>
            </a:solidFill>
          </a:endParaRPr>
        </a:p>
      </dgm:t>
    </dgm:pt>
    <dgm:pt modelId="{C773AA15-E5D5-5E4E-A947-6478B568C242}" type="parTrans" cxnId="{986227C5-1B2D-C648-9239-0B3153DF4AE0}">
      <dgm:prSet/>
      <dgm:spPr/>
      <dgm:t>
        <a:bodyPr/>
        <a:lstStyle/>
        <a:p>
          <a:endParaRPr lang="en-GB"/>
        </a:p>
      </dgm:t>
    </dgm:pt>
    <dgm:pt modelId="{4E43A3E1-B203-7849-97D2-1B47721C89D4}" type="sibTrans" cxnId="{986227C5-1B2D-C648-9239-0B3153DF4AE0}">
      <dgm:prSet/>
      <dgm:spPr/>
      <dgm:t>
        <a:bodyPr/>
        <a:lstStyle/>
        <a:p>
          <a:endParaRPr lang="en-GB"/>
        </a:p>
      </dgm:t>
    </dgm:pt>
    <dgm:pt modelId="{0F001075-3A09-CC48-8F4D-4892EA201775}">
      <dgm:prSet custT="1"/>
      <dgm:spPr>
        <a:noFill/>
      </dgm:spPr>
      <dgm:t>
        <a:bodyPr/>
        <a:lstStyle/>
        <a:p>
          <a:pPr rtl="0"/>
          <a:endParaRPr lang="en-GB" sz="2200" b="1" dirty="0">
            <a:solidFill>
              <a:srgbClr val="1F497D"/>
            </a:solidFill>
          </a:endParaRPr>
        </a:p>
      </dgm:t>
    </dgm:pt>
    <dgm:pt modelId="{BA441DB0-48C6-CD43-9A07-AFB156AA1D6E}" type="parTrans" cxnId="{200BC08C-1D3D-E943-BBFC-80DEFC6F667E}">
      <dgm:prSet/>
      <dgm:spPr/>
      <dgm:t>
        <a:bodyPr/>
        <a:lstStyle/>
        <a:p>
          <a:endParaRPr lang="en-GB"/>
        </a:p>
      </dgm:t>
    </dgm:pt>
    <dgm:pt modelId="{75B57376-9E5D-5F4F-98B8-E9C48702668A}" type="sibTrans" cxnId="{200BC08C-1D3D-E943-BBFC-80DEFC6F667E}">
      <dgm:prSet/>
      <dgm:spPr/>
      <dgm:t>
        <a:bodyPr/>
        <a:lstStyle/>
        <a:p>
          <a:endParaRPr lang="en-GB"/>
        </a:p>
      </dgm:t>
    </dgm:pt>
    <dgm:pt modelId="{5A1389B4-48DF-7047-B70B-9C1A67472347}" type="pres">
      <dgm:prSet presAssocID="{7C46D317-32B2-724B-88CE-433445716717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837D3C72-087C-E44B-9E11-65B2492E9027}" type="pres">
      <dgm:prSet presAssocID="{F934C137-94D6-0641-BAE9-A658750161AC}" presName="parentText" presStyleLbl="node1" presStyleIdx="0" presStyleCnt="1" custScaleY="105990" custLinFactY="-267" custLinFactNeighborX="-29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BFE39DB-6C60-564A-AEDE-3D0CE368F74C}" type="pres">
      <dgm:prSet presAssocID="{F934C137-94D6-0641-BAE9-A658750161AC}" presName="childText" presStyleLbl="revTx" presStyleIdx="0" presStyleCnt="1" custScaleY="108111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A0A2B35B-D4B9-BD42-B3E0-A8983B469FED}" srcId="{F934C137-94D6-0641-BAE9-A658750161AC}" destId="{7B5AEA94-057E-B941-B5B8-3DF4C9EF96F0}" srcOrd="4" destOrd="0" parTransId="{7B5A6607-5266-214B-A01C-F06D7840AA38}" sibTransId="{10FA64ED-6C1C-164E-BF7F-89A090C25E3E}"/>
    <dgm:cxn modelId="{200BC08C-1D3D-E943-BBFC-80DEFC6F667E}" srcId="{F934C137-94D6-0641-BAE9-A658750161AC}" destId="{0F001075-3A09-CC48-8F4D-4892EA201775}" srcOrd="1" destOrd="0" parTransId="{BA441DB0-48C6-CD43-9A07-AFB156AA1D6E}" sibTransId="{75B57376-9E5D-5F4F-98B8-E9C48702668A}"/>
    <dgm:cxn modelId="{396FDEC0-93F5-5D43-9648-4CACE6EBA4CE}" type="presOf" srcId="{0F001075-3A09-CC48-8F4D-4892EA201775}" destId="{2BFE39DB-6C60-564A-AEDE-3D0CE368F74C}" srcOrd="0" destOrd="1" presId="urn:microsoft.com/office/officeart/2005/8/layout/vList2"/>
    <dgm:cxn modelId="{A20E1CF3-AA91-614D-BF7D-DEADA166BED2}" type="presOf" srcId="{7B5AEA94-057E-B941-B5B8-3DF4C9EF96F0}" destId="{2BFE39DB-6C60-564A-AEDE-3D0CE368F74C}" srcOrd="0" destOrd="4" presId="urn:microsoft.com/office/officeart/2005/8/layout/vList2"/>
    <dgm:cxn modelId="{986227C5-1B2D-C648-9239-0B3153DF4AE0}" srcId="{F934C137-94D6-0641-BAE9-A658750161AC}" destId="{BC2A2B61-1736-E94E-ACBB-1FDA5199E1AA}" srcOrd="3" destOrd="0" parTransId="{C773AA15-E5D5-5E4E-A947-6478B568C242}" sibTransId="{4E43A3E1-B203-7849-97D2-1B47721C89D4}"/>
    <dgm:cxn modelId="{79406EE4-F36B-3C49-8A9C-8A41BD119128}" type="presOf" srcId="{BC2A2B61-1736-E94E-ACBB-1FDA5199E1AA}" destId="{2BFE39DB-6C60-564A-AEDE-3D0CE368F74C}" srcOrd="0" destOrd="3" presId="urn:microsoft.com/office/officeart/2005/8/layout/vList2"/>
    <dgm:cxn modelId="{1A06EE0E-B521-7D49-9CA0-F7B819773B5D}" type="presOf" srcId="{7C46D317-32B2-724B-88CE-433445716717}" destId="{5A1389B4-48DF-7047-B70B-9C1A67472347}" srcOrd="0" destOrd="0" presId="urn:microsoft.com/office/officeart/2005/8/layout/vList2"/>
    <dgm:cxn modelId="{BA4AC688-72C6-0E40-8A72-0754E5B5ECB6}" type="presOf" srcId="{F934C137-94D6-0641-BAE9-A658750161AC}" destId="{837D3C72-087C-E44B-9E11-65B2492E9027}" srcOrd="0" destOrd="0" presId="urn:microsoft.com/office/officeart/2005/8/layout/vList2"/>
    <dgm:cxn modelId="{F40FAD5E-FE9F-724A-8577-4CEBF3A94ABB}" type="presOf" srcId="{3BE95A8A-DE8E-9F4A-9BD2-D4B475E6ACDA}" destId="{2BFE39DB-6C60-564A-AEDE-3D0CE368F74C}" srcOrd="0" destOrd="0" presId="urn:microsoft.com/office/officeart/2005/8/layout/vList2"/>
    <dgm:cxn modelId="{F75E812C-E5ED-C543-A698-D3C294577F0C}" type="presOf" srcId="{6F286574-E0C8-D649-9282-C4F133C288D6}" destId="{2BFE39DB-6C60-564A-AEDE-3D0CE368F74C}" srcOrd="0" destOrd="2" presId="urn:microsoft.com/office/officeart/2005/8/layout/vList2"/>
    <dgm:cxn modelId="{C207489B-1342-4142-85A4-A1EC75F97D66}" srcId="{F934C137-94D6-0641-BAE9-A658750161AC}" destId="{6F286574-E0C8-D649-9282-C4F133C288D6}" srcOrd="2" destOrd="0" parTransId="{7F967991-9BF3-BB44-B1D9-0F0BC9CDA21B}" sibTransId="{0B734F32-864B-B94C-AE29-E70D46F49BE9}"/>
    <dgm:cxn modelId="{A9EC35CB-9F42-CF46-BA83-2E647CA9C65C}" srcId="{7C46D317-32B2-724B-88CE-433445716717}" destId="{F934C137-94D6-0641-BAE9-A658750161AC}" srcOrd="0" destOrd="0" parTransId="{EC0489C5-ED14-2D42-82A2-5C86AC7DF8C6}" sibTransId="{1D62DD13-B5EC-0042-8C8C-A7559CAFF03C}"/>
    <dgm:cxn modelId="{7F5E9EBE-670B-9842-8310-2AA418070FEF}" srcId="{F934C137-94D6-0641-BAE9-A658750161AC}" destId="{3BE95A8A-DE8E-9F4A-9BD2-D4B475E6ACDA}" srcOrd="0" destOrd="0" parTransId="{91C9A916-5CE6-2E4C-A859-B312F582B3DE}" sibTransId="{1C04CFF3-5F55-F24B-9299-0CA91E39E6D1}"/>
    <dgm:cxn modelId="{9EE1438D-7CCA-CA48-B938-195156DB440E}" type="presParOf" srcId="{5A1389B4-48DF-7047-B70B-9C1A67472347}" destId="{837D3C72-087C-E44B-9E11-65B2492E9027}" srcOrd="0" destOrd="0" presId="urn:microsoft.com/office/officeart/2005/8/layout/vList2"/>
    <dgm:cxn modelId="{2F5D14DE-E57D-E74A-B87D-846E186C9023}" type="presParOf" srcId="{5A1389B4-48DF-7047-B70B-9C1A67472347}" destId="{2BFE39DB-6C60-564A-AEDE-3D0CE368F74C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7C46D317-32B2-724B-88CE-433445716717}" type="doc">
      <dgm:prSet loTypeId="urn:microsoft.com/office/officeart/2005/8/layout/vList2" loCatId="" qsTypeId="urn:microsoft.com/office/officeart/2005/8/quickstyle/simple4" qsCatId="simple" csTypeId="urn:microsoft.com/office/officeart/2005/8/colors/accent1_3" csCatId="accent1" phldr="1"/>
      <dgm:spPr/>
      <dgm:t>
        <a:bodyPr/>
        <a:lstStyle/>
        <a:p>
          <a:endParaRPr lang="en-GB"/>
        </a:p>
      </dgm:t>
    </dgm:pt>
    <dgm:pt modelId="{52596193-FC5A-0D4C-A658-39DCB4DF067A}">
      <dgm:prSet custT="1"/>
      <dgm:spPr>
        <a:solidFill>
          <a:schemeClr val="accent6"/>
        </a:solidFill>
      </dgm:spPr>
      <dgm:t>
        <a:bodyPr/>
        <a:lstStyle/>
        <a:p>
          <a:pPr rtl="0"/>
          <a:r>
            <a:rPr lang="en-GB" sz="2200" b="1" smtClean="0">
              <a:solidFill>
                <a:srgbClr val="1F497D"/>
              </a:solidFill>
            </a:rPr>
            <a:t>The Medical Field</a:t>
          </a:r>
          <a:endParaRPr lang="en-GB" sz="2200" b="1">
            <a:solidFill>
              <a:srgbClr val="1F497D"/>
            </a:solidFill>
          </a:endParaRPr>
        </a:p>
      </dgm:t>
    </dgm:pt>
    <dgm:pt modelId="{001D9A92-D942-0E45-BD44-90C7A3A50DEA}" type="parTrans" cxnId="{A1BBC398-955D-CE48-8F58-5FC87BDFD689}">
      <dgm:prSet/>
      <dgm:spPr/>
      <dgm:t>
        <a:bodyPr/>
        <a:lstStyle/>
        <a:p>
          <a:endParaRPr lang="en-GB" sz="2200">
            <a:solidFill>
              <a:srgbClr val="1F497D"/>
            </a:solidFill>
          </a:endParaRPr>
        </a:p>
      </dgm:t>
    </dgm:pt>
    <dgm:pt modelId="{7B62A638-021A-CC47-B79E-61CF7C027D44}" type="sibTrans" cxnId="{A1BBC398-955D-CE48-8F58-5FC87BDFD689}">
      <dgm:prSet/>
      <dgm:spPr/>
      <dgm:t>
        <a:bodyPr/>
        <a:lstStyle/>
        <a:p>
          <a:endParaRPr lang="en-GB" sz="2200">
            <a:solidFill>
              <a:srgbClr val="1F497D"/>
            </a:solidFill>
          </a:endParaRPr>
        </a:p>
      </dgm:t>
    </dgm:pt>
    <dgm:pt modelId="{0534E0BD-692C-E348-B662-F4ABAC6035F3}">
      <dgm:prSet custT="1"/>
      <dgm:spPr/>
      <dgm:t>
        <a:bodyPr/>
        <a:lstStyle/>
        <a:p>
          <a:pPr rtl="0"/>
          <a:r>
            <a:rPr lang="en-GB" sz="2200" b="1" dirty="0" smtClean="0">
              <a:solidFill>
                <a:srgbClr val="1F497D"/>
              </a:solidFill>
            </a:rPr>
            <a:t>Education and training</a:t>
          </a:r>
          <a:endParaRPr lang="en-GB" sz="2200" b="1" dirty="0">
            <a:solidFill>
              <a:srgbClr val="1F497D"/>
            </a:solidFill>
          </a:endParaRPr>
        </a:p>
      </dgm:t>
    </dgm:pt>
    <dgm:pt modelId="{F5B9CFDC-2657-C142-B036-78602A7ED243}" type="parTrans" cxnId="{45C6C520-BCAA-5F4C-A647-A6756D50AEC4}">
      <dgm:prSet/>
      <dgm:spPr/>
      <dgm:t>
        <a:bodyPr/>
        <a:lstStyle/>
        <a:p>
          <a:endParaRPr lang="en-GB" sz="2200">
            <a:solidFill>
              <a:srgbClr val="1F497D"/>
            </a:solidFill>
          </a:endParaRPr>
        </a:p>
      </dgm:t>
    </dgm:pt>
    <dgm:pt modelId="{89E970BE-FC4E-6A4C-9AE7-844C245473C6}" type="sibTrans" cxnId="{45C6C520-BCAA-5F4C-A647-A6756D50AEC4}">
      <dgm:prSet/>
      <dgm:spPr/>
      <dgm:t>
        <a:bodyPr/>
        <a:lstStyle/>
        <a:p>
          <a:endParaRPr lang="en-GB" sz="2200">
            <a:solidFill>
              <a:srgbClr val="1F497D"/>
            </a:solidFill>
          </a:endParaRPr>
        </a:p>
      </dgm:t>
    </dgm:pt>
    <dgm:pt modelId="{A4A7027F-5419-404F-ACCD-2ABEDABA8100}">
      <dgm:prSet custT="1"/>
      <dgm:spPr/>
      <dgm:t>
        <a:bodyPr/>
        <a:lstStyle/>
        <a:p>
          <a:pPr rtl="0"/>
          <a:r>
            <a:rPr lang="en-GB" sz="2200" b="1" dirty="0" smtClean="0">
              <a:solidFill>
                <a:srgbClr val="1F497D"/>
              </a:solidFill>
            </a:rPr>
            <a:t>Occupational exposures</a:t>
          </a:r>
          <a:endParaRPr lang="en-GB" sz="2200" b="1" dirty="0">
            <a:solidFill>
              <a:srgbClr val="1F497D"/>
            </a:solidFill>
          </a:endParaRPr>
        </a:p>
      </dgm:t>
    </dgm:pt>
    <dgm:pt modelId="{A44D85A4-926C-454C-8841-E17A7E8212D3}" type="parTrans" cxnId="{601F98EE-EA71-4545-823E-7AF531C63476}">
      <dgm:prSet/>
      <dgm:spPr/>
      <dgm:t>
        <a:bodyPr/>
        <a:lstStyle/>
        <a:p>
          <a:endParaRPr lang="en-GB" sz="2200">
            <a:solidFill>
              <a:srgbClr val="1F497D"/>
            </a:solidFill>
          </a:endParaRPr>
        </a:p>
      </dgm:t>
    </dgm:pt>
    <dgm:pt modelId="{32A5A4F2-372D-D94F-8E17-7AF8786F343C}" type="sibTrans" cxnId="{601F98EE-EA71-4545-823E-7AF531C63476}">
      <dgm:prSet/>
      <dgm:spPr/>
      <dgm:t>
        <a:bodyPr/>
        <a:lstStyle/>
        <a:p>
          <a:endParaRPr lang="en-GB" sz="2200">
            <a:solidFill>
              <a:srgbClr val="1F497D"/>
            </a:solidFill>
          </a:endParaRPr>
        </a:p>
      </dgm:t>
    </dgm:pt>
    <dgm:pt modelId="{592F0862-EBE9-6D4D-8272-DAE0922F949F}">
      <dgm:prSet custT="1"/>
      <dgm:spPr/>
      <dgm:t>
        <a:bodyPr/>
        <a:lstStyle/>
        <a:p>
          <a:pPr rtl="0"/>
          <a:r>
            <a:rPr lang="en-GB" sz="2200" b="1" dirty="0" smtClean="0">
              <a:solidFill>
                <a:srgbClr val="1F497D"/>
              </a:solidFill>
            </a:rPr>
            <a:t>Patients</a:t>
          </a:r>
          <a:endParaRPr lang="en-GB" sz="2200" b="1" dirty="0">
            <a:solidFill>
              <a:srgbClr val="1F497D"/>
            </a:solidFill>
          </a:endParaRPr>
        </a:p>
      </dgm:t>
    </dgm:pt>
    <dgm:pt modelId="{9BD32257-3458-AD40-9ED2-3330FA2D92A2}" type="parTrans" cxnId="{8D254FF7-2892-8945-B99E-288EEC451E51}">
      <dgm:prSet/>
      <dgm:spPr/>
      <dgm:t>
        <a:bodyPr/>
        <a:lstStyle/>
        <a:p>
          <a:endParaRPr lang="en-GB" sz="2200">
            <a:solidFill>
              <a:srgbClr val="1F497D"/>
            </a:solidFill>
          </a:endParaRPr>
        </a:p>
      </dgm:t>
    </dgm:pt>
    <dgm:pt modelId="{A92D1B4A-5715-CA42-A068-EEAA7274D09D}" type="sibTrans" cxnId="{8D254FF7-2892-8945-B99E-288EEC451E51}">
      <dgm:prSet/>
      <dgm:spPr/>
      <dgm:t>
        <a:bodyPr/>
        <a:lstStyle/>
        <a:p>
          <a:endParaRPr lang="en-GB" sz="2200">
            <a:solidFill>
              <a:srgbClr val="1F497D"/>
            </a:solidFill>
          </a:endParaRPr>
        </a:p>
      </dgm:t>
    </dgm:pt>
    <dgm:pt modelId="{2C0AAC61-3D3D-5C43-BBDB-369A50AF0B91}">
      <dgm:prSet custT="1"/>
      <dgm:spPr/>
      <dgm:t>
        <a:bodyPr/>
        <a:lstStyle/>
        <a:p>
          <a:pPr rtl="0"/>
          <a:r>
            <a:rPr lang="en-GB" sz="2200" b="1" dirty="0" smtClean="0">
              <a:solidFill>
                <a:srgbClr val="1F497D"/>
              </a:solidFill>
            </a:rPr>
            <a:t>Comforters and carers</a:t>
          </a:r>
          <a:endParaRPr lang="en-GB" sz="2200" b="1" dirty="0">
            <a:solidFill>
              <a:srgbClr val="1F497D"/>
            </a:solidFill>
          </a:endParaRPr>
        </a:p>
      </dgm:t>
    </dgm:pt>
    <dgm:pt modelId="{38B20135-D331-1D46-BB48-04CB4E62A8A6}" type="parTrans" cxnId="{63CEDB5C-82FF-1542-9B98-0A04E4ED3198}">
      <dgm:prSet/>
      <dgm:spPr/>
      <dgm:t>
        <a:bodyPr/>
        <a:lstStyle/>
        <a:p>
          <a:endParaRPr lang="en-GB" sz="2200">
            <a:solidFill>
              <a:srgbClr val="1F497D"/>
            </a:solidFill>
          </a:endParaRPr>
        </a:p>
      </dgm:t>
    </dgm:pt>
    <dgm:pt modelId="{19387CBC-60CD-A047-AC5F-BB132CC14EAD}" type="sibTrans" cxnId="{63CEDB5C-82FF-1542-9B98-0A04E4ED3198}">
      <dgm:prSet/>
      <dgm:spPr/>
      <dgm:t>
        <a:bodyPr/>
        <a:lstStyle/>
        <a:p>
          <a:endParaRPr lang="en-GB" sz="2200">
            <a:solidFill>
              <a:srgbClr val="1F497D"/>
            </a:solidFill>
          </a:endParaRPr>
        </a:p>
      </dgm:t>
    </dgm:pt>
    <dgm:pt modelId="{D853E565-87AC-CB45-8640-4CD79640E1C1}">
      <dgm:prSet custT="1"/>
      <dgm:spPr/>
      <dgm:t>
        <a:bodyPr/>
        <a:lstStyle/>
        <a:p>
          <a:pPr rtl="0"/>
          <a:r>
            <a:rPr lang="en-GB" sz="2200" dirty="0" smtClean="0">
              <a:solidFill>
                <a:srgbClr val="1F497D"/>
              </a:solidFill>
            </a:rPr>
            <a:t>Dose reduction techniques according to the type of procedure and technique applied </a:t>
          </a:r>
          <a:endParaRPr lang="en-GB" sz="2200" dirty="0">
            <a:solidFill>
              <a:srgbClr val="1F497D"/>
            </a:solidFill>
          </a:endParaRPr>
        </a:p>
      </dgm:t>
    </dgm:pt>
    <dgm:pt modelId="{5EBE2849-8119-6D4E-B1FD-9EC7F7462706}" type="parTrans" cxnId="{2D08BA12-1BE1-4A49-B9C5-AF1BF4F2F210}">
      <dgm:prSet/>
      <dgm:spPr/>
      <dgm:t>
        <a:bodyPr/>
        <a:lstStyle/>
        <a:p>
          <a:endParaRPr lang="en-GB"/>
        </a:p>
      </dgm:t>
    </dgm:pt>
    <dgm:pt modelId="{146EA0EF-D8B7-1245-93D1-361FD911F853}" type="sibTrans" cxnId="{2D08BA12-1BE1-4A49-B9C5-AF1BF4F2F210}">
      <dgm:prSet/>
      <dgm:spPr/>
      <dgm:t>
        <a:bodyPr/>
        <a:lstStyle/>
        <a:p>
          <a:endParaRPr lang="en-GB"/>
        </a:p>
      </dgm:t>
    </dgm:pt>
    <dgm:pt modelId="{DEAF9A83-630A-C44D-A037-FD6A26C767FF}">
      <dgm:prSet custT="1"/>
      <dgm:spPr/>
      <dgm:t>
        <a:bodyPr/>
        <a:lstStyle/>
        <a:p>
          <a:pPr rtl="0"/>
          <a:r>
            <a:rPr lang="en-GB" sz="2200" dirty="0" smtClean="0">
              <a:solidFill>
                <a:srgbClr val="1F497D"/>
              </a:solidFill>
            </a:rPr>
            <a:t>Justification of exposure</a:t>
          </a:r>
          <a:endParaRPr lang="en-GB" sz="2200" dirty="0">
            <a:solidFill>
              <a:srgbClr val="1F497D"/>
            </a:solidFill>
          </a:endParaRPr>
        </a:p>
      </dgm:t>
    </dgm:pt>
    <dgm:pt modelId="{E1237997-C20C-B249-BE62-16025FC0526B}" type="parTrans" cxnId="{74813773-7879-2E45-9F84-750F26C7F076}">
      <dgm:prSet/>
      <dgm:spPr/>
      <dgm:t>
        <a:bodyPr/>
        <a:lstStyle/>
        <a:p>
          <a:endParaRPr lang="en-GB"/>
        </a:p>
      </dgm:t>
    </dgm:pt>
    <dgm:pt modelId="{422FFA7C-41B0-9D41-9E0B-D647A4985F49}" type="sibTrans" cxnId="{74813773-7879-2E45-9F84-750F26C7F076}">
      <dgm:prSet/>
      <dgm:spPr/>
      <dgm:t>
        <a:bodyPr/>
        <a:lstStyle/>
        <a:p>
          <a:endParaRPr lang="en-GB"/>
        </a:p>
      </dgm:t>
    </dgm:pt>
    <dgm:pt modelId="{7B0D3451-46D3-CC4F-8B36-7C6D7D772BD9}">
      <dgm:prSet custT="1"/>
      <dgm:spPr/>
      <dgm:t>
        <a:bodyPr/>
        <a:lstStyle/>
        <a:p>
          <a:pPr rtl="0"/>
          <a:r>
            <a:rPr lang="en-GB" sz="2200" dirty="0" smtClean="0">
              <a:solidFill>
                <a:srgbClr val="1F497D"/>
              </a:solidFill>
            </a:rPr>
            <a:t>Usually very low doses</a:t>
          </a:r>
          <a:endParaRPr lang="en-GB" sz="2200" dirty="0">
            <a:solidFill>
              <a:srgbClr val="1F497D"/>
            </a:solidFill>
          </a:endParaRPr>
        </a:p>
      </dgm:t>
    </dgm:pt>
    <dgm:pt modelId="{54B4E96C-69EC-5042-910F-3399C64E8307}" type="parTrans" cxnId="{667CAEC0-F2B4-DE44-9B5E-4C6A48A9AE7E}">
      <dgm:prSet/>
      <dgm:spPr/>
      <dgm:t>
        <a:bodyPr/>
        <a:lstStyle/>
        <a:p>
          <a:endParaRPr lang="en-GB"/>
        </a:p>
      </dgm:t>
    </dgm:pt>
    <dgm:pt modelId="{0B664878-5179-8247-B449-6F069EFDBA1F}" type="sibTrans" cxnId="{667CAEC0-F2B4-DE44-9B5E-4C6A48A9AE7E}">
      <dgm:prSet/>
      <dgm:spPr/>
      <dgm:t>
        <a:bodyPr/>
        <a:lstStyle/>
        <a:p>
          <a:endParaRPr lang="en-GB"/>
        </a:p>
      </dgm:t>
    </dgm:pt>
    <dgm:pt modelId="{6E1C69CC-E7D8-2748-A4B9-09119996E22A}">
      <dgm:prSet custT="1"/>
      <dgm:spPr/>
      <dgm:t>
        <a:bodyPr/>
        <a:lstStyle/>
        <a:p>
          <a:pPr rtl="0"/>
          <a:r>
            <a:rPr lang="en-GB" sz="2200" dirty="0" smtClean="0">
              <a:solidFill>
                <a:srgbClr val="1F497D"/>
              </a:solidFill>
            </a:rPr>
            <a:t>Radiology, nuclear medicine, radiotherapy</a:t>
          </a:r>
          <a:endParaRPr lang="en-GB" sz="2200" dirty="0">
            <a:solidFill>
              <a:srgbClr val="1F497D"/>
            </a:solidFill>
          </a:endParaRPr>
        </a:p>
      </dgm:t>
    </dgm:pt>
    <dgm:pt modelId="{BACA852E-62F4-0B45-AFB2-A7F47BFFF756}" type="parTrans" cxnId="{3A8C2ABC-6449-F349-8557-F3EDE0AEE4DC}">
      <dgm:prSet/>
      <dgm:spPr/>
      <dgm:t>
        <a:bodyPr/>
        <a:lstStyle/>
        <a:p>
          <a:endParaRPr lang="en-GB"/>
        </a:p>
      </dgm:t>
    </dgm:pt>
    <dgm:pt modelId="{5F6EF55B-8687-5A42-80ED-A1D4EA6EA73F}" type="sibTrans" cxnId="{3A8C2ABC-6449-F349-8557-F3EDE0AEE4DC}">
      <dgm:prSet/>
      <dgm:spPr/>
      <dgm:t>
        <a:bodyPr/>
        <a:lstStyle/>
        <a:p>
          <a:endParaRPr lang="en-GB"/>
        </a:p>
      </dgm:t>
    </dgm:pt>
    <dgm:pt modelId="{4D545108-3485-944F-B943-DC9A31361F87}">
      <dgm:prSet custT="1"/>
      <dgm:spPr/>
      <dgm:t>
        <a:bodyPr/>
        <a:lstStyle/>
        <a:p>
          <a:pPr rtl="0"/>
          <a:r>
            <a:rPr lang="en-GB" sz="2200" dirty="0" smtClean="0">
              <a:solidFill>
                <a:srgbClr val="1F497D"/>
              </a:solidFill>
            </a:rPr>
            <a:t>Dose reduction techniques</a:t>
          </a:r>
          <a:endParaRPr lang="en-GB" sz="2200" dirty="0">
            <a:solidFill>
              <a:srgbClr val="1F497D"/>
            </a:solidFill>
          </a:endParaRPr>
        </a:p>
      </dgm:t>
    </dgm:pt>
    <dgm:pt modelId="{ADA10F76-CD5D-5C4D-BDDB-ED9B50801A74}" type="parTrans" cxnId="{0BF4D5F1-1BDF-2545-AEDF-336CAD2E185F}">
      <dgm:prSet/>
      <dgm:spPr/>
      <dgm:t>
        <a:bodyPr/>
        <a:lstStyle/>
        <a:p>
          <a:endParaRPr lang="en-GB"/>
        </a:p>
      </dgm:t>
    </dgm:pt>
    <dgm:pt modelId="{CB677C63-B641-224C-9837-12287021411F}" type="sibTrans" cxnId="{0BF4D5F1-1BDF-2545-AEDF-336CAD2E185F}">
      <dgm:prSet/>
      <dgm:spPr/>
      <dgm:t>
        <a:bodyPr/>
        <a:lstStyle/>
        <a:p>
          <a:endParaRPr lang="en-GB"/>
        </a:p>
      </dgm:t>
    </dgm:pt>
    <dgm:pt modelId="{4E4CCED6-D460-404B-A76B-A4BF297F2099}">
      <dgm:prSet custT="1"/>
      <dgm:spPr/>
      <dgm:t>
        <a:bodyPr/>
        <a:lstStyle/>
        <a:p>
          <a:pPr rtl="0"/>
          <a:r>
            <a:rPr lang="en-GB" sz="2200" dirty="0" smtClean="0">
              <a:solidFill>
                <a:srgbClr val="1F497D"/>
              </a:solidFill>
            </a:rPr>
            <a:t>Information, appropriate instructions</a:t>
          </a:r>
          <a:endParaRPr lang="en-GB" sz="2200" dirty="0">
            <a:solidFill>
              <a:srgbClr val="1F497D"/>
            </a:solidFill>
          </a:endParaRPr>
        </a:p>
      </dgm:t>
    </dgm:pt>
    <dgm:pt modelId="{92CF67FB-9B3B-5C4D-8DCF-9876F2E3EC48}" type="parTrans" cxnId="{FC84E521-4055-5D43-9965-76AB51C2DF76}">
      <dgm:prSet/>
      <dgm:spPr/>
      <dgm:t>
        <a:bodyPr/>
        <a:lstStyle/>
        <a:p>
          <a:endParaRPr lang="en-GB"/>
        </a:p>
      </dgm:t>
    </dgm:pt>
    <dgm:pt modelId="{C9B3C70A-508C-2F45-9623-6FFD5B5F97A3}" type="sibTrans" cxnId="{FC84E521-4055-5D43-9965-76AB51C2DF76}">
      <dgm:prSet/>
      <dgm:spPr/>
      <dgm:t>
        <a:bodyPr/>
        <a:lstStyle/>
        <a:p>
          <a:endParaRPr lang="en-GB"/>
        </a:p>
      </dgm:t>
    </dgm:pt>
    <dgm:pt modelId="{5A1389B4-48DF-7047-B70B-9C1A67472347}" type="pres">
      <dgm:prSet presAssocID="{7C46D317-32B2-724B-88CE-433445716717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7FEAB09B-5AD9-A741-9E3E-B7022F325704}" type="pres">
      <dgm:prSet presAssocID="{52596193-FC5A-0D4C-A658-39DCB4DF067A}" presName="parentText" presStyleLbl="node1" presStyleIdx="0" presStyleCnt="5" custScaleY="60520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8C32BC9-FF33-AB45-A57A-67BD4B924797}" type="pres">
      <dgm:prSet presAssocID="{7B62A638-021A-CC47-B79E-61CF7C027D44}" presName="spacer" presStyleCnt="0"/>
      <dgm:spPr/>
    </dgm:pt>
    <dgm:pt modelId="{8CB47AA9-FBCE-6D49-B90C-86662BCDA780}" type="pres">
      <dgm:prSet presAssocID="{0534E0BD-692C-E348-B662-F4ABAC6035F3}" presName="parentText" presStyleLbl="node1" presStyleIdx="1" presStyleCnt="5" custScaleY="68208" custLinFactNeighborX="-28" custLinFactNeighborY="26987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CD093CF-7C9C-E04F-9719-C77D4DF92638}" type="pres">
      <dgm:prSet presAssocID="{89E970BE-FC4E-6A4C-9AE7-844C245473C6}" presName="spacer" presStyleCnt="0"/>
      <dgm:spPr/>
    </dgm:pt>
    <dgm:pt modelId="{CB2D96E7-F0D4-8F4E-9E1F-A8857106DC28}" type="pres">
      <dgm:prSet presAssocID="{A4A7027F-5419-404F-ACCD-2ABEDABA8100}" presName="parentText" presStyleLbl="node1" presStyleIdx="2" presStyleCnt="5" custScaleY="60515" custLinFactNeighborX="-28" custLinFactNeighborY="10312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E4A3B62-BA01-8B4A-A194-16A3C4C4D286}" type="pres">
      <dgm:prSet presAssocID="{A4A7027F-5419-404F-ACCD-2ABEDABA8100}" presName="childText" presStyleLbl="revTx" presStyleIdx="0" presStyleCnt="3" custLinFactNeighborY="1240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9ED1AB3-4F99-1D48-8C55-19864AB10C8E}" type="pres">
      <dgm:prSet presAssocID="{592F0862-EBE9-6D4D-8272-DAE0922F949F}" presName="parentText" presStyleLbl="node1" presStyleIdx="3" presStyleCnt="5" custScaleY="57055" custLinFactNeighborX="-28" custLinFactNeighborY="11975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64FE4C8-7471-3248-AC2B-EA25DBB0F439}" type="pres">
      <dgm:prSet presAssocID="{592F0862-EBE9-6D4D-8272-DAE0922F949F}" presName="childText" presStyleLbl="revTx" presStyleIdx="1" presStyleCnt="3" custLinFactNeighborY="1171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016A3DB-E653-D94D-8C31-C5941ADED987}" type="pres">
      <dgm:prSet presAssocID="{2C0AAC61-3D3D-5C43-BBDB-369A50AF0B91}" presName="parentText" presStyleLbl="node1" presStyleIdx="4" presStyleCnt="5" custScaleY="52126" custLinFactNeighborY="4547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5B029925-788A-9046-990B-B14ABC7326F9}" type="pres">
      <dgm:prSet presAssocID="{2C0AAC61-3D3D-5C43-BBDB-369A50AF0B91}" presName="childText" presStyleLbl="revTx" presStyleIdx="2" presStyleCnt="3" custLinFactNeighborY="960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FE4EF38F-C147-C842-9E46-1C1C426BAE2B}" type="presOf" srcId="{7C46D317-32B2-724B-88CE-433445716717}" destId="{5A1389B4-48DF-7047-B70B-9C1A67472347}" srcOrd="0" destOrd="0" presId="urn:microsoft.com/office/officeart/2005/8/layout/vList2"/>
    <dgm:cxn modelId="{F5098684-6DCB-FB46-B35B-639DF5AB483D}" type="presOf" srcId="{592F0862-EBE9-6D4D-8272-DAE0922F949F}" destId="{C9ED1AB3-4F99-1D48-8C55-19864AB10C8E}" srcOrd="0" destOrd="0" presId="urn:microsoft.com/office/officeart/2005/8/layout/vList2"/>
    <dgm:cxn modelId="{2D08BA12-1BE1-4A49-B9C5-AF1BF4F2F210}" srcId="{A4A7027F-5419-404F-ACCD-2ABEDABA8100}" destId="{D853E565-87AC-CB45-8640-4CD79640E1C1}" srcOrd="0" destOrd="0" parTransId="{5EBE2849-8119-6D4E-B1FD-9EC7F7462706}" sibTransId="{146EA0EF-D8B7-1245-93D1-361FD911F853}"/>
    <dgm:cxn modelId="{45C6C520-BCAA-5F4C-A647-A6756D50AEC4}" srcId="{7C46D317-32B2-724B-88CE-433445716717}" destId="{0534E0BD-692C-E348-B662-F4ABAC6035F3}" srcOrd="1" destOrd="0" parTransId="{F5B9CFDC-2657-C142-B036-78602A7ED243}" sibTransId="{89E970BE-FC4E-6A4C-9AE7-844C245473C6}"/>
    <dgm:cxn modelId="{7759595D-32BA-694C-94A7-6D1A333713D7}" type="presOf" srcId="{7B0D3451-46D3-CC4F-8B36-7C6D7D772BD9}" destId="{5B029925-788A-9046-990B-B14ABC7326F9}" srcOrd="0" destOrd="0" presId="urn:microsoft.com/office/officeart/2005/8/layout/vList2"/>
    <dgm:cxn modelId="{44353918-66C3-9C40-B262-8565CAC20C3C}" type="presOf" srcId="{DEAF9A83-630A-C44D-A037-FD6A26C767FF}" destId="{864FE4C8-7471-3248-AC2B-EA25DBB0F439}" srcOrd="0" destOrd="0" presId="urn:microsoft.com/office/officeart/2005/8/layout/vList2"/>
    <dgm:cxn modelId="{8D254FF7-2892-8945-B99E-288EEC451E51}" srcId="{7C46D317-32B2-724B-88CE-433445716717}" destId="{592F0862-EBE9-6D4D-8272-DAE0922F949F}" srcOrd="3" destOrd="0" parTransId="{9BD32257-3458-AD40-9ED2-3330FA2D92A2}" sibTransId="{A92D1B4A-5715-CA42-A068-EEAA7274D09D}"/>
    <dgm:cxn modelId="{211F6969-7197-7F47-8771-3361E1B76F2D}" type="presOf" srcId="{2C0AAC61-3D3D-5C43-BBDB-369A50AF0B91}" destId="{B016A3DB-E653-D94D-8C31-C5941ADED987}" srcOrd="0" destOrd="0" presId="urn:microsoft.com/office/officeart/2005/8/layout/vList2"/>
    <dgm:cxn modelId="{0BF4D5F1-1BDF-2545-AEDF-336CAD2E185F}" srcId="{592F0862-EBE9-6D4D-8272-DAE0922F949F}" destId="{4D545108-3485-944F-B943-DC9A31361F87}" srcOrd="1" destOrd="0" parTransId="{ADA10F76-CD5D-5C4D-BDDB-ED9B50801A74}" sibTransId="{CB677C63-B641-224C-9837-12287021411F}"/>
    <dgm:cxn modelId="{A53AAFFB-E4E7-8C49-BECC-86F8D646A775}" type="presOf" srcId="{6E1C69CC-E7D8-2748-A4B9-09119996E22A}" destId="{8E4A3B62-BA01-8B4A-A194-16A3C4C4D286}" srcOrd="0" destOrd="1" presId="urn:microsoft.com/office/officeart/2005/8/layout/vList2"/>
    <dgm:cxn modelId="{B4F6DF68-DBDC-1E41-856F-001242795F47}" type="presOf" srcId="{0534E0BD-692C-E348-B662-F4ABAC6035F3}" destId="{8CB47AA9-FBCE-6D49-B90C-86662BCDA780}" srcOrd="0" destOrd="0" presId="urn:microsoft.com/office/officeart/2005/8/layout/vList2"/>
    <dgm:cxn modelId="{601F98EE-EA71-4545-823E-7AF531C63476}" srcId="{7C46D317-32B2-724B-88CE-433445716717}" destId="{A4A7027F-5419-404F-ACCD-2ABEDABA8100}" srcOrd="2" destOrd="0" parTransId="{A44D85A4-926C-454C-8841-E17A7E8212D3}" sibTransId="{32A5A4F2-372D-D94F-8E17-7AF8786F343C}"/>
    <dgm:cxn modelId="{FC84E521-4055-5D43-9965-76AB51C2DF76}" srcId="{2C0AAC61-3D3D-5C43-BBDB-369A50AF0B91}" destId="{4E4CCED6-D460-404B-A76B-A4BF297F2099}" srcOrd="1" destOrd="0" parTransId="{92CF67FB-9B3B-5C4D-8DCF-9876F2E3EC48}" sibTransId="{C9B3C70A-508C-2F45-9623-6FFD5B5F97A3}"/>
    <dgm:cxn modelId="{74813773-7879-2E45-9F84-750F26C7F076}" srcId="{592F0862-EBE9-6D4D-8272-DAE0922F949F}" destId="{DEAF9A83-630A-C44D-A037-FD6A26C767FF}" srcOrd="0" destOrd="0" parTransId="{E1237997-C20C-B249-BE62-16025FC0526B}" sibTransId="{422FFA7C-41B0-9D41-9E0B-D647A4985F49}"/>
    <dgm:cxn modelId="{6FCF4D97-DB3F-C64E-BB91-71492F03A4F7}" type="presOf" srcId="{52596193-FC5A-0D4C-A658-39DCB4DF067A}" destId="{7FEAB09B-5AD9-A741-9E3E-B7022F325704}" srcOrd="0" destOrd="0" presId="urn:microsoft.com/office/officeart/2005/8/layout/vList2"/>
    <dgm:cxn modelId="{3C66F0BD-1F07-E14A-9F33-ACF93B58C60C}" type="presOf" srcId="{D853E565-87AC-CB45-8640-4CD79640E1C1}" destId="{8E4A3B62-BA01-8B4A-A194-16A3C4C4D286}" srcOrd="0" destOrd="0" presId="urn:microsoft.com/office/officeart/2005/8/layout/vList2"/>
    <dgm:cxn modelId="{4CDD7547-4B16-A245-911C-97DC05404EA7}" type="presOf" srcId="{4D545108-3485-944F-B943-DC9A31361F87}" destId="{864FE4C8-7471-3248-AC2B-EA25DBB0F439}" srcOrd="0" destOrd="1" presId="urn:microsoft.com/office/officeart/2005/8/layout/vList2"/>
    <dgm:cxn modelId="{3A8C2ABC-6449-F349-8557-F3EDE0AEE4DC}" srcId="{A4A7027F-5419-404F-ACCD-2ABEDABA8100}" destId="{6E1C69CC-E7D8-2748-A4B9-09119996E22A}" srcOrd="1" destOrd="0" parTransId="{BACA852E-62F4-0B45-AFB2-A7F47BFFF756}" sibTransId="{5F6EF55B-8687-5A42-80ED-A1D4EA6EA73F}"/>
    <dgm:cxn modelId="{63CEDB5C-82FF-1542-9B98-0A04E4ED3198}" srcId="{7C46D317-32B2-724B-88CE-433445716717}" destId="{2C0AAC61-3D3D-5C43-BBDB-369A50AF0B91}" srcOrd="4" destOrd="0" parTransId="{38B20135-D331-1D46-BB48-04CB4E62A8A6}" sibTransId="{19387CBC-60CD-A047-AC5F-BB132CC14EAD}"/>
    <dgm:cxn modelId="{1CB7B66A-971D-0445-BB4B-34346B2AC095}" type="presOf" srcId="{4E4CCED6-D460-404B-A76B-A4BF297F2099}" destId="{5B029925-788A-9046-990B-B14ABC7326F9}" srcOrd="0" destOrd="1" presId="urn:microsoft.com/office/officeart/2005/8/layout/vList2"/>
    <dgm:cxn modelId="{A1BBC398-955D-CE48-8F58-5FC87BDFD689}" srcId="{7C46D317-32B2-724B-88CE-433445716717}" destId="{52596193-FC5A-0D4C-A658-39DCB4DF067A}" srcOrd="0" destOrd="0" parTransId="{001D9A92-D942-0E45-BD44-90C7A3A50DEA}" sibTransId="{7B62A638-021A-CC47-B79E-61CF7C027D44}"/>
    <dgm:cxn modelId="{667CAEC0-F2B4-DE44-9B5E-4C6A48A9AE7E}" srcId="{2C0AAC61-3D3D-5C43-BBDB-369A50AF0B91}" destId="{7B0D3451-46D3-CC4F-8B36-7C6D7D772BD9}" srcOrd="0" destOrd="0" parTransId="{54B4E96C-69EC-5042-910F-3399C64E8307}" sibTransId="{0B664878-5179-8247-B449-6F069EFDBA1F}"/>
    <dgm:cxn modelId="{A9BC2878-3976-9643-B5CC-1D6EB7E742F7}" type="presOf" srcId="{A4A7027F-5419-404F-ACCD-2ABEDABA8100}" destId="{CB2D96E7-F0D4-8F4E-9E1F-A8857106DC28}" srcOrd="0" destOrd="0" presId="urn:microsoft.com/office/officeart/2005/8/layout/vList2"/>
    <dgm:cxn modelId="{E2A50E5F-98AC-E24F-90D4-305509071318}" type="presParOf" srcId="{5A1389B4-48DF-7047-B70B-9C1A67472347}" destId="{7FEAB09B-5AD9-A741-9E3E-B7022F325704}" srcOrd="0" destOrd="0" presId="urn:microsoft.com/office/officeart/2005/8/layout/vList2"/>
    <dgm:cxn modelId="{8304C49F-60FA-AA42-810B-DBC0F2094EEE}" type="presParOf" srcId="{5A1389B4-48DF-7047-B70B-9C1A67472347}" destId="{48C32BC9-FF33-AB45-A57A-67BD4B924797}" srcOrd="1" destOrd="0" presId="urn:microsoft.com/office/officeart/2005/8/layout/vList2"/>
    <dgm:cxn modelId="{B87F3C28-CD34-D34F-8795-8EFE8EF1EEC5}" type="presParOf" srcId="{5A1389B4-48DF-7047-B70B-9C1A67472347}" destId="{8CB47AA9-FBCE-6D49-B90C-86662BCDA780}" srcOrd="2" destOrd="0" presId="urn:microsoft.com/office/officeart/2005/8/layout/vList2"/>
    <dgm:cxn modelId="{D515C032-7BE2-E047-9E4D-5067B55E35F9}" type="presParOf" srcId="{5A1389B4-48DF-7047-B70B-9C1A67472347}" destId="{DCD093CF-7C9C-E04F-9719-C77D4DF92638}" srcOrd="3" destOrd="0" presId="urn:microsoft.com/office/officeart/2005/8/layout/vList2"/>
    <dgm:cxn modelId="{BE1BA4FE-6894-B349-A948-CC7432F43E97}" type="presParOf" srcId="{5A1389B4-48DF-7047-B70B-9C1A67472347}" destId="{CB2D96E7-F0D4-8F4E-9E1F-A8857106DC28}" srcOrd="4" destOrd="0" presId="urn:microsoft.com/office/officeart/2005/8/layout/vList2"/>
    <dgm:cxn modelId="{6430C8D1-8717-ED40-8BEB-CC8782C5AC9F}" type="presParOf" srcId="{5A1389B4-48DF-7047-B70B-9C1A67472347}" destId="{8E4A3B62-BA01-8B4A-A194-16A3C4C4D286}" srcOrd="5" destOrd="0" presId="urn:microsoft.com/office/officeart/2005/8/layout/vList2"/>
    <dgm:cxn modelId="{ECBF8C43-F654-C847-A1C0-21EC5C651080}" type="presParOf" srcId="{5A1389B4-48DF-7047-B70B-9C1A67472347}" destId="{C9ED1AB3-4F99-1D48-8C55-19864AB10C8E}" srcOrd="6" destOrd="0" presId="urn:microsoft.com/office/officeart/2005/8/layout/vList2"/>
    <dgm:cxn modelId="{A6E24DD4-8FC1-634A-B0EA-A7E2910E0D52}" type="presParOf" srcId="{5A1389B4-48DF-7047-B70B-9C1A67472347}" destId="{864FE4C8-7471-3248-AC2B-EA25DBB0F439}" srcOrd="7" destOrd="0" presId="urn:microsoft.com/office/officeart/2005/8/layout/vList2"/>
    <dgm:cxn modelId="{EC5363F9-24B2-8E40-910F-1D4A205A1AF1}" type="presParOf" srcId="{5A1389B4-48DF-7047-B70B-9C1A67472347}" destId="{B016A3DB-E653-D94D-8C31-C5941ADED987}" srcOrd="8" destOrd="0" presId="urn:microsoft.com/office/officeart/2005/8/layout/vList2"/>
    <dgm:cxn modelId="{D5F7B2E7-1846-B549-877F-4E9D81FBA0C1}" type="presParOf" srcId="{5A1389B4-48DF-7047-B70B-9C1A67472347}" destId="{5B029925-788A-9046-990B-B14ABC7326F9}" srcOrd="9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94A06546-17E3-4944-A77C-44970F080B49}" type="doc">
      <dgm:prSet loTypeId="urn:microsoft.com/office/officeart/2005/8/layout/hList1" loCatId="" qsTypeId="urn:microsoft.com/office/officeart/2005/8/quickstyle/simple4" qsCatId="simple" csTypeId="urn:microsoft.com/office/officeart/2005/8/colors/accent1_3" csCatId="accent1" phldr="1"/>
      <dgm:spPr/>
      <dgm:t>
        <a:bodyPr/>
        <a:lstStyle/>
        <a:p>
          <a:endParaRPr lang="en-GB"/>
        </a:p>
      </dgm:t>
    </dgm:pt>
    <dgm:pt modelId="{F372302F-56DC-9647-BE3E-0358524A4E9F}">
      <dgm:prSet/>
      <dgm:spPr/>
      <dgm:t>
        <a:bodyPr/>
        <a:lstStyle/>
        <a:p>
          <a:pPr rtl="0"/>
          <a:r>
            <a:rPr lang="en-GB" b="1" dirty="0" smtClean="0">
              <a:solidFill>
                <a:srgbClr val="1F497D"/>
              </a:solidFill>
            </a:rPr>
            <a:t>Basic </a:t>
          </a:r>
          <a:r>
            <a:rPr lang="en-GB" b="1" dirty="0" smtClean="0">
              <a:solidFill>
                <a:srgbClr val="1F497D"/>
              </a:solidFill>
            </a:rPr>
            <a:t>Concepts </a:t>
          </a:r>
          <a:r>
            <a:rPr lang="en-GB" b="1" dirty="0" smtClean="0">
              <a:solidFill>
                <a:srgbClr val="1F497D"/>
              </a:solidFill>
            </a:rPr>
            <a:t>of </a:t>
          </a:r>
          <a:r>
            <a:rPr lang="en-GB" b="1" dirty="0" smtClean="0">
              <a:solidFill>
                <a:srgbClr val="1F497D"/>
              </a:solidFill>
            </a:rPr>
            <a:t>Radiation Protection </a:t>
          </a:r>
          <a:r>
            <a:rPr lang="en-GB" b="1" dirty="0" smtClean="0">
              <a:solidFill>
                <a:srgbClr val="1F497D"/>
              </a:solidFill>
            </a:rPr>
            <a:t>and their </a:t>
          </a:r>
          <a:r>
            <a:rPr lang="en-GB" b="1" dirty="0" smtClean="0">
              <a:solidFill>
                <a:srgbClr val="1F497D"/>
              </a:solidFill>
            </a:rPr>
            <a:t>Origins</a:t>
          </a:r>
          <a:endParaRPr lang="en-GB" b="1" dirty="0">
            <a:solidFill>
              <a:srgbClr val="1F497D"/>
            </a:solidFill>
          </a:endParaRPr>
        </a:p>
      </dgm:t>
    </dgm:pt>
    <dgm:pt modelId="{9F393FCB-8A15-D248-90E0-F8A7B80BEDB1}" type="parTrans" cxnId="{A905DA26-9420-9643-8604-22BA995CA37B}">
      <dgm:prSet/>
      <dgm:spPr/>
      <dgm:t>
        <a:bodyPr/>
        <a:lstStyle/>
        <a:p>
          <a:endParaRPr lang="en-GB">
            <a:solidFill>
              <a:srgbClr val="1F497D"/>
            </a:solidFill>
          </a:endParaRPr>
        </a:p>
      </dgm:t>
    </dgm:pt>
    <dgm:pt modelId="{FBE99EDF-CB1C-164C-8996-F9404A352517}" type="sibTrans" cxnId="{A905DA26-9420-9643-8604-22BA995CA37B}">
      <dgm:prSet/>
      <dgm:spPr/>
      <dgm:t>
        <a:bodyPr/>
        <a:lstStyle/>
        <a:p>
          <a:endParaRPr lang="en-GB">
            <a:solidFill>
              <a:srgbClr val="1F497D"/>
            </a:solidFill>
          </a:endParaRPr>
        </a:p>
      </dgm:t>
    </dgm:pt>
    <dgm:pt modelId="{F1215121-E2E6-D048-A047-6CBF061A03CE}">
      <dgm:prSet/>
      <dgm:spPr/>
      <dgm:t>
        <a:bodyPr/>
        <a:lstStyle/>
        <a:p>
          <a:pPr rtl="0"/>
          <a:r>
            <a:rPr lang="en-GB" b="1" dirty="0" smtClean="0">
              <a:solidFill>
                <a:srgbClr val="1F497D"/>
              </a:solidFill>
            </a:rPr>
            <a:t>Major Organisations </a:t>
          </a:r>
          <a:r>
            <a:rPr lang="en-GB" b="1" dirty="0" smtClean="0">
              <a:solidFill>
                <a:srgbClr val="1F497D"/>
              </a:solidFill>
            </a:rPr>
            <a:t>Involved </a:t>
          </a:r>
          <a:r>
            <a:rPr lang="en-GB" b="1" dirty="0" smtClean="0">
              <a:solidFill>
                <a:srgbClr val="1F497D"/>
              </a:solidFill>
            </a:rPr>
            <a:t>in </a:t>
          </a:r>
          <a:r>
            <a:rPr lang="en-GB" b="1" dirty="0" smtClean="0">
              <a:solidFill>
                <a:srgbClr val="1F497D"/>
              </a:solidFill>
            </a:rPr>
            <a:t>the RP </a:t>
          </a:r>
          <a:r>
            <a:rPr lang="en-GB" b="1" dirty="0" smtClean="0">
              <a:solidFill>
                <a:srgbClr val="1F497D"/>
              </a:solidFill>
            </a:rPr>
            <a:t>System</a:t>
          </a:r>
          <a:endParaRPr lang="en-GB" b="1" dirty="0">
            <a:solidFill>
              <a:srgbClr val="1F497D"/>
            </a:solidFill>
          </a:endParaRPr>
        </a:p>
      </dgm:t>
    </dgm:pt>
    <dgm:pt modelId="{183FA7FB-C7FC-134C-8603-474F73822F4D}" type="parTrans" cxnId="{E48107D5-794F-0E4D-817C-9792F8B98B79}">
      <dgm:prSet/>
      <dgm:spPr/>
      <dgm:t>
        <a:bodyPr/>
        <a:lstStyle/>
        <a:p>
          <a:endParaRPr lang="en-GB">
            <a:solidFill>
              <a:srgbClr val="1F497D"/>
            </a:solidFill>
          </a:endParaRPr>
        </a:p>
      </dgm:t>
    </dgm:pt>
    <dgm:pt modelId="{6863DD4F-6CAE-2F4D-AB47-3C6C84897AAF}" type="sibTrans" cxnId="{E48107D5-794F-0E4D-817C-9792F8B98B79}">
      <dgm:prSet/>
      <dgm:spPr/>
      <dgm:t>
        <a:bodyPr/>
        <a:lstStyle/>
        <a:p>
          <a:endParaRPr lang="en-GB">
            <a:solidFill>
              <a:srgbClr val="1F497D"/>
            </a:solidFill>
          </a:endParaRPr>
        </a:p>
      </dgm:t>
    </dgm:pt>
    <dgm:pt modelId="{6EC20D7E-AB4B-F241-8207-D96D64925947}">
      <dgm:prSet/>
      <dgm:spPr/>
      <dgm:t>
        <a:bodyPr/>
        <a:lstStyle/>
        <a:p>
          <a:pPr rtl="0"/>
          <a:r>
            <a:rPr lang="en-GB" b="1" smtClean="0">
              <a:solidFill>
                <a:srgbClr val="1F497D"/>
              </a:solidFill>
            </a:rPr>
            <a:t>Example of Check-Lists</a:t>
          </a:r>
          <a:endParaRPr lang="en-GB" b="1" dirty="0">
            <a:solidFill>
              <a:srgbClr val="1F497D"/>
            </a:solidFill>
          </a:endParaRPr>
        </a:p>
      </dgm:t>
    </dgm:pt>
    <dgm:pt modelId="{E84AC790-E502-8244-886B-3BC6C7801901}" type="parTrans" cxnId="{C948D9D4-06CA-AC4C-98D1-15F902AB2830}">
      <dgm:prSet/>
      <dgm:spPr/>
      <dgm:t>
        <a:bodyPr/>
        <a:lstStyle/>
        <a:p>
          <a:endParaRPr lang="en-GB">
            <a:solidFill>
              <a:srgbClr val="1F497D"/>
            </a:solidFill>
          </a:endParaRPr>
        </a:p>
      </dgm:t>
    </dgm:pt>
    <dgm:pt modelId="{C392DA4A-D948-F14B-9E23-0B1273F18887}" type="sibTrans" cxnId="{C948D9D4-06CA-AC4C-98D1-15F902AB2830}">
      <dgm:prSet/>
      <dgm:spPr/>
      <dgm:t>
        <a:bodyPr/>
        <a:lstStyle/>
        <a:p>
          <a:endParaRPr lang="en-GB">
            <a:solidFill>
              <a:srgbClr val="1F497D"/>
            </a:solidFill>
          </a:endParaRPr>
        </a:p>
      </dgm:t>
    </dgm:pt>
    <dgm:pt modelId="{B04F0A5F-EC04-624F-8E39-6FE99146ADD5}">
      <dgm:prSet/>
      <dgm:spPr/>
      <dgm:t>
        <a:bodyPr/>
        <a:lstStyle/>
        <a:p>
          <a:pPr rtl="0"/>
          <a:r>
            <a:rPr lang="en-GB" smtClean="0">
              <a:solidFill>
                <a:srgbClr val="1F497D"/>
              </a:solidFill>
            </a:rPr>
            <a:t>Health effects</a:t>
          </a:r>
          <a:endParaRPr lang="en-GB" dirty="0">
            <a:solidFill>
              <a:srgbClr val="1F497D"/>
            </a:solidFill>
          </a:endParaRPr>
        </a:p>
      </dgm:t>
    </dgm:pt>
    <dgm:pt modelId="{5AC76F86-4927-3F48-9920-7FEE09A55E2A}" type="parTrans" cxnId="{9E492FF8-E0A3-F54E-96A8-6035E14B5DA1}">
      <dgm:prSet/>
      <dgm:spPr/>
      <dgm:t>
        <a:bodyPr/>
        <a:lstStyle/>
        <a:p>
          <a:endParaRPr lang="en-GB">
            <a:solidFill>
              <a:srgbClr val="1F497D"/>
            </a:solidFill>
          </a:endParaRPr>
        </a:p>
      </dgm:t>
    </dgm:pt>
    <dgm:pt modelId="{B89D3558-A855-BB48-8840-A112BA3DFD29}" type="sibTrans" cxnId="{9E492FF8-E0A3-F54E-96A8-6035E14B5DA1}">
      <dgm:prSet/>
      <dgm:spPr/>
      <dgm:t>
        <a:bodyPr/>
        <a:lstStyle/>
        <a:p>
          <a:endParaRPr lang="en-GB">
            <a:solidFill>
              <a:srgbClr val="1F497D"/>
            </a:solidFill>
          </a:endParaRPr>
        </a:p>
      </dgm:t>
    </dgm:pt>
    <dgm:pt modelId="{6CBB5061-709A-F741-95AA-00E1492994B1}">
      <dgm:prSet/>
      <dgm:spPr/>
      <dgm:t>
        <a:bodyPr/>
        <a:lstStyle/>
        <a:p>
          <a:pPr rtl="0"/>
          <a:r>
            <a:rPr lang="en-GB" dirty="0" smtClean="0">
              <a:solidFill>
                <a:srgbClr val="1F497D"/>
              </a:solidFill>
            </a:rPr>
            <a:t>Justification</a:t>
          </a:r>
          <a:endParaRPr lang="en-GB" dirty="0">
            <a:solidFill>
              <a:srgbClr val="1F497D"/>
            </a:solidFill>
          </a:endParaRPr>
        </a:p>
      </dgm:t>
    </dgm:pt>
    <dgm:pt modelId="{F338CC0C-DF2B-554C-94A5-D71A80F2E528}" type="parTrans" cxnId="{82A5D64D-C398-1345-806A-C393B5D0CD53}">
      <dgm:prSet/>
      <dgm:spPr/>
      <dgm:t>
        <a:bodyPr/>
        <a:lstStyle/>
        <a:p>
          <a:endParaRPr lang="en-GB">
            <a:solidFill>
              <a:srgbClr val="1F497D"/>
            </a:solidFill>
          </a:endParaRPr>
        </a:p>
      </dgm:t>
    </dgm:pt>
    <dgm:pt modelId="{A887FEEE-0AC8-6C43-A16F-62C2A634838D}" type="sibTrans" cxnId="{82A5D64D-C398-1345-806A-C393B5D0CD53}">
      <dgm:prSet/>
      <dgm:spPr/>
      <dgm:t>
        <a:bodyPr/>
        <a:lstStyle/>
        <a:p>
          <a:endParaRPr lang="en-GB">
            <a:solidFill>
              <a:srgbClr val="1F497D"/>
            </a:solidFill>
          </a:endParaRPr>
        </a:p>
      </dgm:t>
    </dgm:pt>
    <dgm:pt modelId="{55B4B9C4-217E-3143-96EE-74C5DB379D87}">
      <dgm:prSet/>
      <dgm:spPr/>
      <dgm:t>
        <a:bodyPr/>
        <a:lstStyle/>
        <a:p>
          <a:pPr rtl="0"/>
          <a:r>
            <a:rPr lang="en-GB" smtClean="0">
              <a:solidFill>
                <a:srgbClr val="1F497D"/>
              </a:solidFill>
            </a:rPr>
            <a:t>Optimisation</a:t>
          </a:r>
          <a:endParaRPr lang="en-GB" dirty="0">
            <a:solidFill>
              <a:srgbClr val="1F497D"/>
            </a:solidFill>
          </a:endParaRPr>
        </a:p>
      </dgm:t>
    </dgm:pt>
    <dgm:pt modelId="{23053CEC-218A-ED48-88BB-39C4FCD26368}" type="parTrans" cxnId="{25ADDC05-541B-F241-87AF-1103136BD60A}">
      <dgm:prSet/>
      <dgm:spPr/>
      <dgm:t>
        <a:bodyPr/>
        <a:lstStyle/>
        <a:p>
          <a:endParaRPr lang="en-GB">
            <a:solidFill>
              <a:srgbClr val="1F497D"/>
            </a:solidFill>
          </a:endParaRPr>
        </a:p>
      </dgm:t>
    </dgm:pt>
    <dgm:pt modelId="{15B91D29-755F-794A-A5AE-99C8ACD4518E}" type="sibTrans" cxnId="{25ADDC05-541B-F241-87AF-1103136BD60A}">
      <dgm:prSet/>
      <dgm:spPr/>
      <dgm:t>
        <a:bodyPr/>
        <a:lstStyle/>
        <a:p>
          <a:endParaRPr lang="en-GB">
            <a:solidFill>
              <a:srgbClr val="1F497D"/>
            </a:solidFill>
          </a:endParaRPr>
        </a:p>
      </dgm:t>
    </dgm:pt>
    <dgm:pt modelId="{7C9CD034-B1D1-5C45-810C-DD50FC665365}">
      <dgm:prSet/>
      <dgm:spPr/>
      <dgm:t>
        <a:bodyPr/>
        <a:lstStyle/>
        <a:p>
          <a:pPr rtl="0"/>
          <a:r>
            <a:rPr lang="en-GB" smtClean="0">
              <a:solidFill>
                <a:srgbClr val="1F497D"/>
              </a:solidFill>
            </a:rPr>
            <a:t>Limitation</a:t>
          </a:r>
          <a:endParaRPr lang="en-GB" dirty="0">
            <a:solidFill>
              <a:srgbClr val="1F497D"/>
            </a:solidFill>
          </a:endParaRPr>
        </a:p>
      </dgm:t>
    </dgm:pt>
    <dgm:pt modelId="{A8F3E8F9-428F-874A-B300-C8026B778961}" type="parTrans" cxnId="{EDD78E8F-1657-D54D-9A7D-22B36D1DE030}">
      <dgm:prSet/>
      <dgm:spPr/>
      <dgm:t>
        <a:bodyPr/>
        <a:lstStyle/>
        <a:p>
          <a:endParaRPr lang="en-GB">
            <a:solidFill>
              <a:srgbClr val="1F497D"/>
            </a:solidFill>
          </a:endParaRPr>
        </a:p>
      </dgm:t>
    </dgm:pt>
    <dgm:pt modelId="{124764C5-E8D5-834F-8A76-10659477E2D5}" type="sibTrans" cxnId="{EDD78E8F-1657-D54D-9A7D-22B36D1DE030}">
      <dgm:prSet/>
      <dgm:spPr/>
      <dgm:t>
        <a:bodyPr/>
        <a:lstStyle/>
        <a:p>
          <a:endParaRPr lang="en-GB">
            <a:solidFill>
              <a:srgbClr val="1F497D"/>
            </a:solidFill>
          </a:endParaRPr>
        </a:p>
      </dgm:t>
    </dgm:pt>
    <dgm:pt modelId="{2D8BDB86-1F4A-404C-BC1C-3E681A94EA54}">
      <dgm:prSet/>
      <dgm:spPr/>
      <dgm:t>
        <a:bodyPr/>
        <a:lstStyle/>
        <a:p>
          <a:pPr rtl="0"/>
          <a:r>
            <a:rPr lang="en-GB" smtClean="0">
              <a:solidFill>
                <a:srgbClr val="1F497D"/>
              </a:solidFill>
            </a:rPr>
            <a:t>Exposure situations</a:t>
          </a:r>
          <a:endParaRPr lang="en-GB" dirty="0">
            <a:solidFill>
              <a:srgbClr val="1F497D"/>
            </a:solidFill>
          </a:endParaRPr>
        </a:p>
      </dgm:t>
    </dgm:pt>
    <dgm:pt modelId="{BCAB6A1F-8C5E-8B40-91B2-1FA3DFC6578E}" type="parTrans" cxnId="{169999AC-EA25-0740-8A5B-00C2EE74F6E1}">
      <dgm:prSet/>
      <dgm:spPr/>
      <dgm:t>
        <a:bodyPr/>
        <a:lstStyle/>
        <a:p>
          <a:endParaRPr lang="en-GB">
            <a:solidFill>
              <a:srgbClr val="1F497D"/>
            </a:solidFill>
          </a:endParaRPr>
        </a:p>
      </dgm:t>
    </dgm:pt>
    <dgm:pt modelId="{C71AE22F-10CD-2D4C-BF05-A805C2F4079C}" type="sibTrans" cxnId="{169999AC-EA25-0740-8A5B-00C2EE74F6E1}">
      <dgm:prSet/>
      <dgm:spPr/>
      <dgm:t>
        <a:bodyPr/>
        <a:lstStyle/>
        <a:p>
          <a:endParaRPr lang="en-GB">
            <a:solidFill>
              <a:srgbClr val="1F497D"/>
            </a:solidFill>
          </a:endParaRPr>
        </a:p>
      </dgm:t>
    </dgm:pt>
    <dgm:pt modelId="{0E9AA191-938C-5A47-9237-D67BFA9A0887}">
      <dgm:prSet/>
      <dgm:spPr/>
      <dgm:t>
        <a:bodyPr/>
        <a:lstStyle/>
        <a:p>
          <a:pPr rtl="0"/>
          <a:r>
            <a:rPr lang="en-GB" dirty="0" smtClean="0">
              <a:solidFill>
                <a:srgbClr val="1F497D"/>
              </a:solidFill>
            </a:rPr>
            <a:t>Elaboration of scientific basis</a:t>
          </a:r>
          <a:endParaRPr lang="en-GB" dirty="0">
            <a:solidFill>
              <a:srgbClr val="1F497D"/>
            </a:solidFill>
          </a:endParaRPr>
        </a:p>
      </dgm:t>
    </dgm:pt>
    <dgm:pt modelId="{996791E2-DE74-3747-A8DA-D71126306543}" type="parTrans" cxnId="{AD65401B-3C4E-D74D-8B58-551FACA6A04B}">
      <dgm:prSet/>
      <dgm:spPr/>
      <dgm:t>
        <a:bodyPr/>
        <a:lstStyle/>
        <a:p>
          <a:endParaRPr lang="en-GB">
            <a:solidFill>
              <a:srgbClr val="1F497D"/>
            </a:solidFill>
          </a:endParaRPr>
        </a:p>
      </dgm:t>
    </dgm:pt>
    <dgm:pt modelId="{A1EFBFC4-6CC6-984D-943E-0812DCD5975C}" type="sibTrans" cxnId="{AD65401B-3C4E-D74D-8B58-551FACA6A04B}">
      <dgm:prSet/>
      <dgm:spPr/>
      <dgm:t>
        <a:bodyPr/>
        <a:lstStyle/>
        <a:p>
          <a:endParaRPr lang="en-GB">
            <a:solidFill>
              <a:srgbClr val="1F497D"/>
            </a:solidFill>
          </a:endParaRPr>
        </a:p>
      </dgm:t>
    </dgm:pt>
    <dgm:pt modelId="{83B06415-CB34-F142-9578-02BE86A824AE}">
      <dgm:prSet/>
      <dgm:spPr/>
      <dgm:t>
        <a:bodyPr/>
        <a:lstStyle/>
        <a:p>
          <a:pPr rtl="0"/>
          <a:r>
            <a:rPr lang="en-GB" smtClean="0">
              <a:solidFill>
                <a:srgbClr val="1F497D"/>
              </a:solidFill>
            </a:rPr>
            <a:t>UNSCEAR, BEIR</a:t>
          </a:r>
          <a:endParaRPr lang="en-GB" dirty="0">
            <a:solidFill>
              <a:srgbClr val="1F497D"/>
            </a:solidFill>
          </a:endParaRPr>
        </a:p>
      </dgm:t>
    </dgm:pt>
    <dgm:pt modelId="{7F5578FE-7181-694D-B389-07FFDFF7CDBC}" type="parTrans" cxnId="{8CA7DC7C-5F07-5C4E-B23F-F4B31E2ADD36}">
      <dgm:prSet/>
      <dgm:spPr/>
      <dgm:t>
        <a:bodyPr/>
        <a:lstStyle/>
        <a:p>
          <a:endParaRPr lang="en-GB">
            <a:solidFill>
              <a:srgbClr val="1F497D"/>
            </a:solidFill>
          </a:endParaRPr>
        </a:p>
      </dgm:t>
    </dgm:pt>
    <dgm:pt modelId="{F24FC999-A31A-7644-803C-59305EDC710A}" type="sibTrans" cxnId="{8CA7DC7C-5F07-5C4E-B23F-F4B31E2ADD36}">
      <dgm:prSet/>
      <dgm:spPr/>
      <dgm:t>
        <a:bodyPr/>
        <a:lstStyle/>
        <a:p>
          <a:endParaRPr lang="en-GB">
            <a:solidFill>
              <a:srgbClr val="1F497D"/>
            </a:solidFill>
          </a:endParaRPr>
        </a:p>
      </dgm:t>
    </dgm:pt>
    <dgm:pt modelId="{CE5513C0-D67D-984B-85B5-EF0581DF6235}">
      <dgm:prSet/>
      <dgm:spPr/>
      <dgm:t>
        <a:bodyPr/>
        <a:lstStyle/>
        <a:p>
          <a:pPr rtl="0"/>
          <a:r>
            <a:rPr lang="en-GB" smtClean="0">
              <a:solidFill>
                <a:srgbClr val="1F497D"/>
              </a:solidFill>
            </a:rPr>
            <a:t>Elaboration of system of protection</a:t>
          </a:r>
          <a:endParaRPr lang="en-GB" dirty="0">
            <a:solidFill>
              <a:srgbClr val="1F497D"/>
            </a:solidFill>
          </a:endParaRPr>
        </a:p>
      </dgm:t>
    </dgm:pt>
    <dgm:pt modelId="{C8FFAF70-818F-9848-8470-38785EA1D40B}" type="parTrans" cxnId="{EF1318CA-89AC-6F44-98C1-0B5DB1405286}">
      <dgm:prSet/>
      <dgm:spPr/>
      <dgm:t>
        <a:bodyPr/>
        <a:lstStyle/>
        <a:p>
          <a:endParaRPr lang="en-GB">
            <a:solidFill>
              <a:srgbClr val="1F497D"/>
            </a:solidFill>
          </a:endParaRPr>
        </a:p>
      </dgm:t>
    </dgm:pt>
    <dgm:pt modelId="{380086B8-3931-E643-8282-8C24BE65A511}" type="sibTrans" cxnId="{EF1318CA-89AC-6F44-98C1-0B5DB1405286}">
      <dgm:prSet/>
      <dgm:spPr/>
      <dgm:t>
        <a:bodyPr/>
        <a:lstStyle/>
        <a:p>
          <a:endParaRPr lang="en-GB">
            <a:solidFill>
              <a:srgbClr val="1F497D"/>
            </a:solidFill>
          </a:endParaRPr>
        </a:p>
      </dgm:t>
    </dgm:pt>
    <dgm:pt modelId="{B95CD58A-81BD-2941-8446-40B10B456F3F}">
      <dgm:prSet/>
      <dgm:spPr/>
      <dgm:t>
        <a:bodyPr/>
        <a:lstStyle/>
        <a:p>
          <a:pPr rtl="0"/>
          <a:r>
            <a:rPr lang="en-GB" smtClean="0">
              <a:solidFill>
                <a:srgbClr val="1F497D"/>
              </a:solidFill>
            </a:rPr>
            <a:t>ICRP, ICRU</a:t>
          </a:r>
          <a:endParaRPr lang="en-GB" dirty="0">
            <a:solidFill>
              <a:srgbClr val="1F497D"/>
            </a:solidFill>
          </a:endParaRPr>
        </a:p>
      </dgm:t>
    </dgm:pt>
    <dgm:pt modelId="{22F8C921-A7EC-FE45-8F76-FBD375C086CB}" type="parTrans" cxnId="{7E507155-99C8-5C47-881B-AB45FB67A46D}">
      <dgm:prSet/>
      <dgm:spPr/>
      <dgm:t>
        <a:bodyPr/>
        <a:lstStyle/>
        <a:p>
          <a:endParaRPr lang="en-GB">
            <a:solidFill>
              <a:srgbClr val="1F497D"/>
            </a:solidFill>
          </a:endParaRPr>
        </a:p>
      </dgm:t>
    </dgm:pt>
    <dgm:pt modelId="{3E186AF9-0D94-1F4D-B462-0E788B719FDE}" type="sibTrans" cxnId="{7E507155-99C8-5C47-881B-AB45FB67A46D}">
      <dgm:prSet/>
      <dgm:spPr/>
      <dgm:t>
        <a:bodyPr/>
        <a:lstStyle/>
        <a:p>
          <a:endParaRPr lang="en-GB">
            <a:solidFill>
              <a:srgbClr val="1F497D"/>
            </a:solidFill>
          </a:endParaRPr>
        </a:p>
      </dgm:t>
    </dgm:pt>
    <dgm:pt modelId="{7B97D80C-1E81-A84E-87C5-F84103617C1E}">
      <dgm:prSet/>
      <dgm:spPr/>
      <dgm:t>
        <a:bodyPr/>
        <a:lstStyle/>
        <a:p>
          <a:pPr rtl="0"/>
          <a:r>
            <a:rPr lang="en-GB" smtClean="0">
              <a:solidFill>
                <a:srgbClr val="1F497D"/>
              </a:solidFill>
            </a:rPr>
            <a:t>Other organisations involved in standard, regulation, recommendations</a:t>
          </a:r>
          <a:endParaRPr lang="en-GB" dirty="0">
            <a:solidFill>
              <a:srgbClr val="1F497D"/>
            </a:solidFill>
          </a:endParaRPr>
        </a:p>
      </dgm:t>
    </dgm:pt>
    <dgm:pt modelId="{9BD9D7D8-FCA1-1249-8FF7-43D420F8C648}" type="parTrans" cxnId="{61223813-4332-B944-B179-837B7CC2BED0}">
      <dgm:prSet/>
      <dgm:spPr/>
      <dgm:t>
        <a:bodyPr/>
        <a:lstStyle/>
        <a:p>
          <a:endParaRPr lang="en-GB">
            <a:solidFill>
              <a:srgbClr val="1F497D"/>
            </a:solidFill>
          </a:endParaRPr>
        </a:p>
      </dgm:t>
    </dgm:pt>
    <dgm:pt modelId="{A2184E5D-E73D-8A4D-9DEE-CD99A297304E}" type="sibTrans" cxnId="{61223813-4332-B944-B179-837B7CC2BED0}">
      <dgm:prSet/>
      <dgm:spPr/>
      <dgm:t>
        <a:bodyPr/>
        <a:lstStyle/>
        <a:p>
          <a:endParaRPr lang="en-GB">
            <a:solidFill>
              <a:srgbClr val="1F497D"/>
            </a:solidFill>
          </a:endParaRPr>
        </a:p>
      </dgm:t>
    </dgm:pt>
    <dgm:pt modelId="{DA2F56B9-3212-6E41-9AD6-1F71BD2205E1}">
      <dgm:prSet/>
      <dgm:spPr/>
      <dgm:t>
        <a:bodyPr/>
        <a:lstStyle/>
        <a:p>
          <a:pPr rtl="0"/>
          <a:r>
            <a:rPr lang="en-GB" smtClean="0">
              <a:solidFill>
                <a:srgbClr val="1F497D"/>
              </a:solidFill>
            </a:rPr>
            <a:t>EURATOM, IAEA, WHO,..</a:t>
          </a:r>
          <a:endParaRPr lang="en-GB" dirty="0">
            <a:solidFill>
              <a:srgbClr val="1F497D"/>
            </a:solidFill>
          </a:endParaRPr>
        </a:p>
      </dgm:t>
    </dgm:pt>
    <dgm:pt modelId="{B29DD1BA-589E-3A49-A10B-3D85F1853274}" type="parTrans" cxnId="{9BF954CB-3087-9341-9FB4-DF3200148181}">
      <dgm:prSet/>
      <dgm:spPr/>
      <dgm:t>
        <a:bodyPr/>
        <a:lstStyle/>
        <a:p>
          <a:endParaRPr lang="en-GB">
            <a:solidFill>
              <a:srgbClr val="1F497D"/>
            </a:solidFill>
          </a:endParaRPr>
        </a:p>
      </dgm:t>
    </dgm:pt>
    <dgm:pt modelId="{9924E40E-A7C1-B247-A891-BB68B19013B7}" type="sibTrans" cxnId="{9BF954CB-3087-9341-9FB4-DF3200148181}">
      <dgm:prSet/>
      <dgm:spPr/>
      <dgm:t>
        <a:bodyPr/>
        <a:lstStyle/>
        <a:p>
          <a:endParaRPr lang="en-GB">
            <a:solidFill>
              <a:srgbClr val="1F497D"/>
            </a:solidFill>
          </a:endParaRPr>
        </a:p>
      </dgm:t>
    </dgm:pt>
    <dgm:pt modelId="{E523BC1E-2EEF-3047-8A5F-C5A122DB3028}">
      <dgm:prSet/>
      <dgm:spPr/>
      <dgm:t>
        <a:bodyPr/>
        <a:lstStyle/>
        <a:p>
          <a:pPr rtl="0"/>
          <a:r>
            <a:rPr lang="en-GB" smtClean="0">
              <a:solidFill>
                <a:srgbClr val="1F497D"/>
              </a:solidFill>
            </a:rPr>
            <a:t>Networks, Professional Associations,…</a:t>
          </a:r>
          <a:endParaRPr lang="en-GB" dirty="0">
            <a:solidFill>
              <a:srgbClr val="1F497D"/>
            </a:solidFill>
          </a:endParaRPr>
        </a:p>
      </dgm:t>
    </dgm:pt>
    <dgm:pt modelId="{9118BE3D-E027-0E42-8790-11C474A64681}" type="parTrans" cxnId="{2AD28255-566F-9249-9C8E-2E01671A674F}">
      <dgm:prSet/>
      <dgm:spPr/>
      <dgm:t>
        <a:bodyPr/>
        <a:lstStyle/>
        <a:p>
          <a:endParaRPr lang="en-GB">
            <a:solidFill>
              <a:srgbClr val="1F497D"/>
            </a:solidFill>
          </a:endParaRPr>
        </a:p>
      </dgm:t>
    </dgm:pt>
    <dgm:pt modelId="{FC73CBE9-258B-2345-ACA2-AB117444A814}" type="sibTrans" cxnId="{2AD28255-566F-9249-9C8E-2E01671A674F}">
      <dgm:prSet/>
      <dgm:spPr/>
      <dgm:t>
        <a:bodyPr/>
        <a:lstStyle/>
        <a:p>
          <a:endParaRPr lang="en-GB">
            <a:solidFill>
              <a:srgbClr val="1F497D"/>
            </a:solidFill>
          </a:endParaRPr>
        </a:p>
      </dgm:t>
    </dgm:pt>
    <dgm:pt modelId="{35D21742-12F2-C44D-9AD9-A663B3EA080B}">
      <dgm:prSet/>
      <dgm:spPr/>
      <dgm:t>
        <a:bodyPr/>
        <a:lstStyle/>
        <a:p>
          <a:pPr rtl="0"/>
          <a:r>
            <a:rPr lang="en-GB" smtClean="0">
              <a:solidFill>
                <a:srgbClr val="1F497D"/>
              </a:solidFill>
            </a:rPr>
            <a:t>Identification of protective actions</a:t>
          </a:r>
          <a:endParaRPr lang="en-GB" dirty="0">
            <a:solidFill>
              <a:srgbClr val="1F497D"/>
            </a:solidFill>
          </a:endParaRPr>
        </a:p>
      </dgm:t>
    </dgm:pt>
    <dgm:pt modelId="{3EE67F72-B0CE-7C49-9301-E839FF7D02FB}" type="parTrans" cxnId="{82CCEE54-600A-434F-AAC6-F698C6AD3FA6}">
      <dgm:prSet/>
      <dgm:spPr/>
      <dgm:t>
        <a:bodyPr/>
        <a:lstStyle/>
        <a:p>
          <a:endParaRPr lang="en-GB">
            <a:solidFill>
              <a:srgbClr val="1F497D"/>
            </a:solidFill>
          </a:endParaRPr>
        </a:p>
      </dgm:t>
    </dgm:pt>
    <dgm:pt modelId="{AF224A17-6071-9840-B8C3-00F74DA70E11}" type="sibTrans" cxnId="{82CCEE54-600A-434F-AAC6-F698C6AD3FA6}">
      <dgm:prSet/>
      <dgm:spPr/>
      <dgm:t>
        <a:bodyPr/>
        <a:lstStyle/>
        <a:p>
          <a:endParaRPr lang="en-GB">
            <a:solidFill>
              <a:srgbClr val="1F497D"/>
            </a:solidFill>
          </a:endParaRPr>
        </a:p>
      </dgm:t>
    </dgm:pt>
    <dgm:pt modelId="{B52A1AFB-446F-7B44-A2E5-891E28CCE969}">
      <dgm:prSet/>
      <dgm:spPr/>
      <dgm:t>
        <a:bodyPr/>
        <a:lstStyle/>
        <a:p>
          <a:pPr rtl="0"/>
          <a:r>
            <a:rPr lang="en-GB" smtClean="0">
              <a:solidFill>
                <a:srgbClr val="1F497D"/>
              </a:solidFill>
            </a:rPr>
            <a:t>Audits,</a:t>
          </a:r>
          <a:endParaRPr lang="en-GB" dirty="0">
            <a:solidFill>
              <a:srgbClr val="1F497D"/>
            </a:solidFill>
          </a:endParaRPr>
        </a:p>
      </dgm:t>
    </dgm:pt>
    <dgm:pt modelId="{816F83D2-3297-0545-A55D-8D2A6ECA6ACA}" type="parTrans" cxnId="{45B13231-FE5A-E14F-9495-F68C56FB8999}">
      <dgm:prSet/>
      <dgm:spPr/>
      <dgm:t>
        <a:bodyPr/>
        <a:lstStyle/>
        <a:p>
          <a:endParaRPr lang="en-GB">
            <a:solidFill>
              <a:srgbClr val="1F497D"/>
            </a:solidFill>
          </a:endParaRPr>
        </a:p>
      </dgm:t>
    </dgm:pt>
    <dgm:pt modelId="{A1661EE7-9739-BC44-B5B1-228BEE62F6D7}" type="sibTrans" cxnId="{45B13231-FE5A-E14F-9495-F68C56FB8999}">
      <dgm:prSet/>
      <dgm:spPr/>
      <dgm:t>
        <a:bodyPr/>
        <a:lstStyle/>
        <a:p>
          <a:endParaRPr lang="en-GB">
            <a:solidFill>
              <a:srgbClr val="1F497D"/>
            </a:solidFill>
          </a:endParaRPr>
        </a:p>
      </dgm:t>
    </dgm:pt>
    <dgm:pt modelId="{BA5286B1-A7E6-9A48-BA25-EAB0F2016F7A}">
      <dgm:prSet/>
      <dgm:spPr/>
      <dgm:t>
        <a:bodyPr/>
        <a:lstStyle/>
        <a:p>
          <a:pPr rtl="0"/>
          <a:r>
            <a:rPr lang="en-GB" dirty="0" smtClean="0">
              <a:solidFill>
                <a:srgbClr val="1F497D"/>
              </a:solidFill>
            </a:rPr>
            <a:t>…</a:t>
          </a:r>
          <a:endParaRPr lang="en-GB" dirty="0">
            <a:solidFill>
              <a:srgbClr val="1F497D"/>
            </a:solidFill>
          </a:endParaRPr>
        </a:p>
      </dgm:t>
    </dgm:pt>
    <dgm:pt modelId="{4711D143-079C-6C40-9BBC-EA4B81787AFE}" type="parTrans" cxnId="{3F1DD7FC-76B8-7C43-92D6-B019F816A25F}">
      <dgm:prSet/>
      <dgm:spPr/>
      <dgm:t>
        <a:bodyPr/>
        <a:lstStyle/>
        <a:p>
          <a:endParaRPr lang="en-GB">
            <a:solidFill>
              <a:srgbClr val="1F497D"/>
            </a:solidFill>
          </a:endParaRPr>
        </a:p>
      </dgm:t>
    </dgm:pt>
    <dgm:pt modelId="{31BF6717-073D-7248-8A39-81B1BB8AA983}" type="sibTrans" cxnId="{3F1DD7FC-76B8-7C43-92D6-B019F816A25F}">
      <dgm:prSet/>
      <dgm:spPr/>
      <dgm:t>
        <a:bodyPr/>
        <a:lstStyle/>
        <a:p>
          <a:endParaRPr lang="en-GB">
            <a:solidFill>
              <a:srgbClr val="1F497D"/>
            </a:solidFill>
          </a:endParaRPr>
        </a:p>
      </dgm:t>
    </dgm:pt>
    <dgm:pt modelId="{D3B3B531-4678-584F-A960-099F5C2A6090}" type="pres">
      <dgm:prSet presAssocID="{94A06546-17E3-4944-A77C-44970F080B49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1093513C-AB68-A24D-B4D5-E2B48B67662B}" type="pres">
      <dgm:prSet presAssocID="{F372302F-56DC-9647-BE3E-0358524A4E9F}" presName="composite" presStyleCnt="0"/>
      <dgm:spPr/>
    </dgm:pt>
    <dgm:pt modelId="{D850F575-342E-4949-B369-CC126AB5202F}" type="pres">
      <dgm:prSet presAssocID="{F372302F-56DC-9647-BE3E-0358524A4E9F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5FE14168-27F1-2641-B5EF-570CC2C7B72F}" type="pres">
      <dgm:prSet presAssocID="{F372302F-56DC-9647-BE3E-0358524A4E9F}" presName="desTx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544504A8-E3FF-C04A-96EA-F36235D91524}" type="pres">
      <dgm:prSet presAssocID="{FBE99EDF-CB1C-164C-8996-F9404A352517}" presName="space" presStyleCnt="0"/>
      <dgm:spPr/>
    </dgm:pt>
    <dgm:pt modelId="{08A60B71-EEFA-BB47-A54A-B2E65A2D6C33}" type="pres">
      <dgm:prSet presAssocID="{F1215121-E2E6-D048-A047-6CBF061A03CE}" presName="composite" presStyleCnt="0"/>
      <dgm:spPr/>
    </dgm:pt>
    <dgm:pt modelId="{2CC163DF-B576-8143-88B1-77F17BF4D6DA}" type="pres">
      <dgm:prSet presAssocID="{F1215121-E2E6-D048-A047-6CBF061A03CE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7DF32ABD-132C-1245-B7C4-3D9E6D447854}" type="pres">
      <dgm:prSet presAssocID="{F1215121-E2E6-D048-A047-6CBF061A03CE}" presName="desTx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AEC1AC1D-F34D-7547-8C74-4F2210549F51}" type="pres">
      <dgm:prSet presAssocID="{6863DD4F-6CAE-2F4D-AB47-3C6C84897AAF}" presName="space" presStyleCnt="0"/>
      <dgm:spPr/>
    </dgm:pt>
    <dgm:pt modelId="{70AFD51C-3D06-FA48-B961-70EC901BCFEC}" type="pres">
      <dgm:prSet presAssocID="{6EC20D7E-AB4B-F241-8207-D96D64925947}" presName="composite" presStyleCnt="0"/>
      <dgm:spPr/>
    </dgm:pt>
    <dgm:pt modelId="{07B3C304-B09F-824C-9197-3EE24F2A8B9D}" type="pres">
      <dgm:prSet presAssocID="{6EC20D7E-AB4B-F241-8207-D96D64925947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7AE9624-0241-7446-907A-C1F2189E9FAB}" type="pres">
      <dgm:prSet presAssocID="{6EC20D7E-AB4B-F241-8207-D96D64925947}" presName="desTx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0CEA0197-D32F-5E42-A2A2-F9C6B77DDFD0}" type="presOf" srcId="{CE5513C0-D67D-984B-85B5-EF0581DF6235}" destId="{7DF32ABD-132C-1245-B7C4-3D9E6D447854}" srcOrd="0" destOrd="2" presId="urn:microsoft.com/office/officeart/2005/8/layout/hList1"/>
    <dgm:cxn modelId="{C9CA73AA-3260-824F-855F-F75BAC0E171D}" type="presOf" srcId="{E523BC1E-2EEF-3047-8A5F-C5A122DB3028}" destId="{7DF32ABD-132C-1245-B7C4-3D9E6D447854}" srcOrd="0" destOrd="6" presId="urn:microsoft.com/office/officeart/2005/8/layout/hList1"/>
    <dgm:cxn modelId="{82A5D64D-C398-1345-806A-C393B5D0CD53}" srcId="{F372302F-56DC-9647-BE3E-0358524A4E9F}" destId="{6CBB5061-709A-F741-95AA-00E1492994B1}" srcOrd="1" destOrd="0" parTransId="{F338CC0C-DF2B-554C-94A5-D71A80F2E528}" sibTransId="{A887FEEE-0AC8-6C43-A16F-62C2A634838D}"/>
    <dgm:cxn modelId="{169999AC-EA25-0740-8A5B-00C2EE74F6E1}" srcId="{F372302F-56DC-9647-BE3E-0358524A4E9F}" destId="{2D8BDB86-1F4A-404C-BC1C-3E681A94EA54}" srcOrd="4" destOrd="0" parTransId="{BCAB6A1F-8C5E-8B40-91B2-1FA3DFC6578E}" sibTransId="{C71AE22F-10CD-2D4C-BF05-A805C2F4079C}"/>
    <dgm:cxn modelId="{F9E6DB32-58BA-3846-9796-C2C9435CEB8E}" type="presOf" srcId="{6EC20D7E-AB4B-F241-8207-D96D64925947}" destId="{07B3C304-B09F-824C-9197-3EE24F2A8B9D}" srcOrd="0" destOrd="0" presId="urn:microsoft.com/office/officeart/2005/8/layout/hList1"/>
    <dgm:cxn modelId="{FF7B62F2-C98A-1745-9331-58617F90E4E9}" type="presOf" srcId="{B04F0A5F-EC04-624F-8E39-6FE99146ADD5}" destId="{5FE14168-27F1-2641-B5EF-570CC2C7B72F}" srcOrd="0" destOrd="0" presId="urn:microsoft.com/office/officeart/2005/8/layout/hList1"/>
    <dgm:cxn modelId="{25ADDC05-541B-F241-87AF-1103136BD60A}" srcId="{F372302F-56DC-9647-BE3E-0358524A4E9F}" destId="{55B4B9C4-217E-3143-96EE-74C5DB379D87}" srcOrd="2" destOrd="0" parTransId="{23053CEC-218A-ED48-88BB-39C4FCD26368}" sibTransId="{15B91D29-755F-794A-A5AE-99C8ACD4518E}"/>
    <dgm:cxn modelId="{9BF954CB-3087-9341-9FB4-DF3200148181}" srcId="{7B97D80C-1E81-A84E-87C5-F84103617C1E}" destId="{DA2F56B9-3212-6E41-9AD6-1F71BD2205E1}" srcOrd="0" destOrd="0" parTransId="{B29DD1BA-589E-3A49-A10B-3D85F1853274}" sibTransId="{9924E40E-A7C1-B247-A891-BB68B19013B7}"/>
    <dgm:cxn modelId="{8CA7DC7C-5F07-5C4E-B23F-F4B31E2ADD36}" srcId="{0E9AA191-938C-5A47-9237-D67BFA9A0887}" destId="{83B06415-CB34-F142-9578-02BE86A824AE}" srcOrd="0" destOrd="0" parTransId="{7F5578FE-7181-694D-B389-07FFDFF7CDBC}" sibTransId="{F24FC999-A31A-7644-803C-59305EDC710A}"/>
    <dgm:cxn modelId="{C948D9D4-06CA-AC4C-98D1-15F902AB2830}" srcId="{94A06546-17E3-4944-A77C-44970F080B49}" destId="{6EC20D7E-AB4B-F241-8207-D96D64925947}" srcOrd="2" destOrd="0" parTransId="{E84AC790-E502-8244-886B-3BC6C7801901}" sibTransId="{C392DA4A-D948-F14B-9E23-0B1273F18887}"/>
    <dgm:cxn modelId="{0D3A60F4-88CB-1D43-BDE8-033B1253E8FF}" type="presOf" srcId="{F1215121-E2E6-D048-A047-6CBF061A03CE}" destId="{2CC163DF-B576-8143-88B1-77F17BF4D6DA}" srcOrd="0" destOrd="0" presId="urn:microsoft.com/office/officeart/2005/8/layout/hList1"/>
    <dgm:cxn modelId="{E48107D5-794F-0E4D-817C-9792F8B98B79}" srcId="{94A06546-17E3-4944-A77C-44970F080B49}" destId="{F1215121-E2E6-D048-A047-6CBF061A03CE}" srcOrd="1" destOrd="0" parTransId="{183FA7FB-C7FC-134C-8603-474F73822F4D}" sibTransId="{6863DD4F-6CAE-2F4D-AB47-3C6C84897AAF}"/>
    <dgm:cxn modelId="{8AE7C8A4-620B-F74D-890A-515113573BCC}" type="presOf" srcId="{35D21742-12F2-C44D-9AD9-A663B3EA080B}" destId="{27AE9624-0241-7446-907A-C1F2189E9FAB}" srcOrd="0" destOrd="0" presId="urn:microsoft.com/office/officeart/2005/8/layout/hList1"/>
    <dgm:cxn modelId="{46BF94EC-4BF3-B444-B6B0-DD9D7C0A26B6}" type="presOf" srcId="{2D8BDB86-1F4A-404C-BC1C-3E681A94EA54}" destId="{5FE14168-27F1-2641-B5EF-570CC2C7B72F}" srcOrd="0" destOrd="4" presId="urn:microsoft.com/office/officeart/2005/8/layout/hList1"/>
    <dgm:cxn modelId="{565C90C2-7BF3-CF49-950E-8D7F7F0EFA5E}" type="presOf" srcId="{7C9CD034-B1D1-5C45-810C-DD50FC665365}" destId="{5FE14168-27F1-2641-B5EF-570CC2C7B72F}" srcOrd="0" destOrd="3" presId="urn:microsoft.com/office/officeart/2005/8/layout/hList1"/>
    <dgm:cxn modelId="{A25361BB-F2A4-A243-8365-726198188D95}" type="presOf" srcId="{94A06546-17E3-4944-A77C-44970F080B49}" destId="{D3B3B531-4678-584F-A960-099F5C2A6090}" srcOrd="0" destOrd="0" presId="urn:microsoft.com/office/officeart/2005/8/layout/hList1"/>
    <dgm:cxn modelId="{45B13231-FE5A-E14F-9495-F68C56FB8999}" srcId="{6EC20D7E-AB4B-F241-8207-D96D64925947}" destId="{B52A1AFB-446F-7B44-A2E5-891E28CCE969}" srcOrd="1" destOrd="0" parTransId="{816F83D2-3297-0545-A55D-8D2A6ECA6ACA}" sibTransId="{A1661EE7-9739-BC44-B5B1-228BEE62F6D7}"/>
    <dgm:cxn modelId="{153774CD-F319-6342-8DE0-CE996E66DD5F}" type="presOf" srcId="{0E9AA191-938C-5A47-9237-D67BFA9A0887}" destId="{7DF32ABD-132C-1245-B7C4-3D9E6D447854}" srcOrd="0" destOrd="0" presId="urn:microsoft.com/office/officeart/2005/8/layout/hList1"/>
    <dgm:cxn modelId="{EDD78E8F-1657-D54D-9A7D-22B36D1DE030}" srcId="{F372302F-56DC-9647-BE3E-0358524A4E9F}" destId="{7C9CD034-B1D1-5C45-810C-DD50FC665365}" srcOrd="3" destOrd="0" parTransId="{A8F3E8F9-428F-874A-B300-C8026B778961}" sibTransId="{124764C5-E8D5-834F-8A76-10659477E2D5}"/>
    <dgm:cxn modelId="{2AD28255-566F-9249-9C8E-2E01671A674F}" srcId="{7B97D80C-1E81-A84E-87C5-F84103617C1E}" destId="{E523BC1E-2EEF-3047-8A5F-C5A122DB3028}" srcOrd="1" destOrd="0" parTransId="{9118BE3D-E027-0E42-8790-11C474A64681}" sibTransId="{FC73CBE9-258B-2345-ACA2-AB117444A814}"/>
    <dgm:cxn modelId="{82CCEE54-600A-434F-AAC6-F698C6AD3FA6}" srcId="{6EC20D7E-AB4B-F241-8207-D96D64925947}" destId="{35D21742-12F2-C44D-9AD9-A663B3EA080B}" srcOrd="0" destOrd="0" parTransId="{3EE67F72-B0CE-7C49-9301-E839FF7D02FB}" sibTransId="{AF224A17-6071-9840-B8C3-00F74DA70E11}"/>
    <dgm:cxn modelId="{92436059-48AB-6540-8D6C-BB7D80F69304}" type="presOf" srcId="{B95CD58A-81BD-2941-8446-40B10B456F3F}" destId="{7DF32ABD-132C-1245-B7C4-3D9E6D447854}" srcOrd="0" destOrd="3" presId="urn:microsoft.com/office/officeart/2005/8/layout/hList1"/>
    <dgm:cxn modelId="{73EB9A3D-642D-1742-A9F4-1CCF5890B534}" type="presOf" srcId="{BA5286B1-A7E6-9A48-BA25-EAB0F2016F7A}" destId="{27AE9624-0241-7446-907A-C1F2189E9FAB}" srcOrd="0" destOrd="2" presId="urn:microsoft.com/office/officeart/2005/8/layout/hList1"/>
    <dgm:cxn modelId="{7E507155-99C8-5C47-881B-AB45FB67A46D}" srcId="{CE5513C0-D67D-984B-85B5-EF0581DF6235}" destId="{B95CD58A-81BD-2941-8446-40B10B456F3F}" srcOrd="0" destOrd="0" parTransId="{22F8C921-A7EC-FE45-8F76-FBD375C086CB}" sibTransId="{3E186AF9-0D94-1F4D-B462-0E788B719FDE}"/>
    <dgm:cxn modelId="{6B522199-C1AA-B940-A435-A7AB3D1AA31A}" type="presOf" srcId="{83B06415-CB34-F142-9578-02BE86A824AE}" destId="{7DF32ABD-132C-1245-B7C4-3D9E6D447854}" srcOrd="0" destOrd="1" presId="urn:microsoft.com/office/officeart/2005/8/layout/hList1"/>
    <dgm:cxn modelId="{A905DA26-9420-9643-8604-22BA995CA37B}" srcId="{94A06546-17E3-4944-A77C-44970F080B49}" destId="{F372302F-56DC-9647-BE3E-0358524A4E9F}" srcOrd="0" destOrd="0" parTransId="{9F393FCB-8A15-D248-90E0-F8A7B80BEDB1}" sibTransId="{FBE99EDF-CB1C-164C-8996-F9404A352517}"/>
    <dgm:cxn modelId="{71150300-2351-F246-94C3-2EE5D1136DB0}" type="presOf" srcId="{F372302F-56DC-9647-BE3E-0358524A4E9F}" destId="{D850F575-342E-4949-B369-CC126AB5202F}" srcOrd="0" destOrd="0" presId="urn:microsoft.com/office/officeart/2005/8/layout/hList1"/>
    <dgm:cxn modelId="{A971AEFA-95B9-EC4D-BC83-84CEC7E6F4A0}" type="presOf" srcId="{55B4B9C4-217E-3143-96EE-74C5DB379D87}" destId="{5FE14168-27F1-2641-B5EF-570CC2C7B72F}" srcOrd="0" destOrd="2" presId="urn:microsoft.com/office/officeart/2005/8/layout/hList1"/>
    <dgm:cxn modelId="{3F1DD7FC-76B8-7C43-92D6-B019F816A25F}" srcId="{6EC20D7E-AB4B-F241-8207-D96D64925947}" destId="{BA5286B1-A7E6-9A48-BA25-EAB0F2016F7A}" srcOrd="2" destOrd="0" parTransId="{4711D143-079C-6C40-9BBC-EA4B81787AFE}" sibTransId="{31BF6717-073D-7248-8A39-81B1BB8AA983}"/>
    <dgm:cxn modelId="{65A07D6E-C68F-C34F-A845-FCDED2F99DDA}" type="presOf" srcId="{B52A1AFB-446F-7B44-A2E5-891E28CCE969}" destId="{27AE9624-0241-7446-907A-C1F2189E9FAB}" srcOrd="0" destOrd="1" presId="urn:microsoft.com/office/officeart/2005/8/layout/hList1"/>
    <dgm:cxn modelId="{1C0F3027-0EE7-8D45-998A-541E36C063B2}" type="presOf" srcId="{7B97D80C-1E81-A84E-87C5-F84103617C1E}" destId="{7DF32ABD-132C-1245-B7C4-3D9E6D447854}" srcOrd="0" destOrd="4" presId="urn:microsoft.com/office/officeart/2005/8/layout/hList1"/>
    <dgm:cxn modelId="{AD65401B-3C4E-D74D-8B58-551FACA6A04B}" srcId="{F1215121-E2E6-D048-A047-6CBF061A03CE}" destId="{0E9AA191-938C-5A47-9237-D67BFA9A0887}" srcOrd="0" destOrd="0" parTransId="{996791E2-DE74-3747-A8DA-D71126306543}" sibTransId="{A1EFBFC4-6CC6-984D-943E-0812DCD5975C}"/>
    <dgm:cxn modelId="{EF1318CA-89AC-6F44-98C1-0B5DB1405286}" srcId="{F1215121-E2E6-D048-A047-6CBF061A03CE}" destId="{CE5513C0-D67D-984B-85B5-EF0581DF6235}" srcOrd="1" destOrd="0" parTransId="{C8FFAF70-818F-9848-8470-38785EA1D40B}" sibTransId="{380086B8-3931-E643-8282-8C24BE65A511}"/>
    <dgm:cxn modelId="{66B7F057-0EB2-5143-AEA2-582F4AD3DAE9}" type="presOf" srcId="{6CBB5061-709A-F741-95AA-00E1492994B1}" destId="{5FE14168-27F1-2641-B5EF-570CC2C7B72F}" srcOrd="0" destOrd="1" presId="urn:microsoft.com/office/officeart/2005/8/layout/hList1"/>
    <dgm:cxn modelId="{9236C60C-35B3-7A48-97A5-EBD6DBC7A09C}" type="presOf" srcId="{DA2F56B9-3212-6E41-9AD6-1F71BD2205E1}" destId="{7DF32ABD-132C-1245-B7C4-3D9E6D447854}" srcOrd="0" destOrd="5" presId="urn:microsoft.com/office/officeart/2005/8/layout/hList1"/>
    <dgm:cxn modelId="{61223813-4332-B944-B179-837B7CC2BED0}" srcId="{F1215121-E2E6-D048-A047-6CBF061A03CE}" destId="{7B97D80C-1E81-A84E-87C5-F84103617C1E}" srcOrd="2" destOrd="0" parTransId="{9BD9D7D8-FCA1-1249-8FF7-43D420F8C648}" sibTransId="{A2184E5D-E73D-8A4D-9DEE-CD99A297304E}"/>
    <dgm:cxn modelId="{9E492FF8-E0A3-F54E-96A8-6035E14B5DA1}" srcId="{F372302F-56DC-9647-BE3E-0358524A4E9F}" destId="{B04F0A5F-EC04-624F-8E39-6FE99146ADD5}" srcOrd="0" destOrd="0" parTransId="{5AC76F86-4927-3F48-9920-7FEE09A55E2A}" sibTransId="{B89D3558-A855-BB48-8840-A112BA3DFD29}"/>
    <dgm:cxn modelId="{3AEE7104-362F-4A43-BE05-09325CA7976E}" type="presParOf" srcId="{D3B3B531-4678-584F-A960-099F5C2A6090}" destId="{1093513C-AB68-A24D-B4D5-E2B48B67662B}" srcOrd="0" destOrd="0" presId="urn:microsoft.com/office/officeart/2005/8/layout/hList1"/>
    <dgm:cxn modelId="{A1471ADA-755A-194D-AF44-69AC3C0DD939}" type="presParOf" srcId="{1093513C-AB68-A24D-B4D5-E2B48B67662B}" destId="{D850F575-342E-4949-B369-CC126AB5202F}" srcOrd="0" destOrd="0" presId="urn:microsoft.com/office/officeart/2005/8/layout/hList1"/>
    <dgm:cxn modelId="{D74C4E37-33A0-7444-B810-F786D4202A79}" type="presParOf" srcId="{1093513C-AB68-A24D-B4D5-E2B48B67662B}" destId="{5FE14168-27F1-2641-B5EF-570CC2C7B72F}" srcOrd="1" destOrd="0" presId="urn:microsoft.com/office/officeart/2005/8/layout/hList1"/>
    <dgm:cxn modelId="{15BA45DC-9374-0B4B-88F1-24532FE0D783}" type="presParOf" srcId="{D3B3B531-4678-584F-A960-099F5C2A6090}" destId="{544504A8-E3FF-C04A-96EA-F36235D91524}" srcOrd="1" destOrd="0" presId="urn:microsoft.com/office/officeart/2005/8/layout/hList1"/>
    <dgm:cxn modelId="{CF1926B6-922A-3B48-9238-A61B24661671}" type="presParOf" srcId="{D3B3B531-4678-584F-A960-099F5C2A6090}" destId="{08A60B71-EEFA-BB47-A54A-B2E65A2D6C33}" srcOrd="2" destOrd="0" presId="urn:microsoft.com/office/officeart/2005/8/layout/hList1"/>
    <dgm:cxn modelId="{BC483C7F-E617-034D-A5D5-DC0B2A901E93}" type="presParOf" srcId="{08A60B71-EEFA-BB47-A54A-B2E65A2D6C33}" destId="{2CC163DF-B576-8143-88B1-77F17BF4D6DA}" srcOrd="0" destOrd="0" presId="urn:microsoft.com/office/officeart/2005/8/layout/hList1"/>
    <dgm:cxn modelId="{03C5427D-553A-D14F-A7E7-4F3263FCF8A1}" type="presParOf" srcId="{08A60B71-EEFA-BB47-A54A-B2E65A2D6C33}" destId="{7DF32ABD-132C-1245-B7C4-3D9E6D447854}" srcOrd="1" destOrd="0" presId="urn:microsoft.com/office/officeart/2005/8/layout/hList1"/>
    <dgm:cxn modelId="{86DE39EA-667D-E04C-B69E-9330307872C7}" type="presParOf" srcId="{D3B3B531-4678-584F-A960-099F5C2A6090}" destId="{AEC1AC1D-F34D-7547-8C74-4F2210549F51}" srcOrd="3" destOrd="0" presId="urn:microsoft.com/office/officeart/2005/8/layout/hList1"/>
    <dgm:cxn modelId="{8A6CD077-D530-744B-8728-DBBC15CC529F}" type="presParOf" srcId="{D3B3B531-4678-584F-A960-099F5C2A6090}" destId="{70AFD51C-3D06-FA48-B961-70EC901BCFEC}" srcOrd="4" destOrd="0" presId="urn:microsoft.com/office/officeart/2005/8/layout/hList1"/>
    <dgm:cxn modelId="{6B9E4BD4-69F0-B64C-91BC-3D36652922D1}" type="presParOf" srcId="{70AFD51C-3D06-FA48-B961-70EC901BCFEC}" destId="{07B3C304-B09F-824C-9197-3EE24F2A8B9D}" srcOrd="0" destOrd="0" presId="urn:microsoft.com/office/officeart/2005/8/layout/hList1"/>
    <dgm:cxn modelId="{0951A70E-53C8-B54A-A87A-04C47534E4FA}" type="presParOf" srcId="{70AFD51C-3D06-FA48-B961-70EC901BCFEC}" destId="{27AE9624-0241-7446-907A-C1F2189E9FAB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D557F27-9C4E-BF43-8268-B7A52552192C}" type="doc">
      <dgm:prSet loTypeId="urn:microsoft.com/office/officeart/2005/8/layout/process2" loCatId="cycle" qsTypeId="urn:microsoft.com/office/officeart/2005/8/quickstyle/3D3" qsCatId="3D" csTypeId="urn:microsoft.com/office/officeart/2005/8/colors/accent1_2" csCatId="accent1" phldr="1"/>
      <dgm:spPr/>
    </dgm:pt>
    <dgm:pt modelId="{6FBED50B-1174-2B4F-8980-19DA3565846F}">
      <dgm:prSet phldrT="[Texte]" custT="1"/>
      <dgm:spPr/>
      <dgm:t>
        <a:bodyPr/>
        <a:lstStyle/>
        <a:p>
          <a:pPr algn="ctr"/>
          <a:r>
            <a:rPr lang="gl-ES" sz="1600" b="1" noProof="0" dirty="0" smtClean="0">
              <a:solidFill>
                <a:schemeClr val="bg1"/>
              </a:solidFill>
            </a:rPr>
            <a:t>Description of Exposure Situation</a:t>
          </a:r>
          <a:endParaRPr lang="gl-ES" sz="1600" b="1" noProof="0" dirty="0">
            <a:solidFill>
              <a:schemeClr val="bg1"/>
            </a:solidFill>
          </a:endParaRPr>
        </a:p>
      </dgm:t>
    </dgm:pt>
    <dgm:pt modelId="{E423199D-B399-7A4A-9842-342F3D65BFC5}" type="parTrans" cxnId="{4763CC9E-8145-C244-A93C-F58DA84DE535}">
      <dgm:prSet/>
      <dgm:spPr/>
      <dgm:t>
        <a:bodyPr/>
        <a:lstStyle/>
        <a:p>
          <a:pPr algn="ctr"/>
          <a:endParaRPr lang="fr-FR" sz="1600">
            <a:solidFill>
              <a:schemeClr val="bg1"/>
            </a:solidFill>
          </a:endParaRPr>
        </a:p>
      </dgm:t>
    </dgm:pt>
    <dgm:pt modelId="{C9BC679B-C55E-E143-828B-82F28BED949F}" type="sibTrans" cxnId="{4763CC9E-8145-C244-A93C-F58DA84DE535}">
      <dgm:prSet custT="1"/>
      <dgm:spPr/>
      <dgm:t>
        <a:bodyPr/>
        <a:lstStyle/>
        <a:p>
          <a:pPr algn="ctr"/>
          <a:endParaRPr lang="fr-FR" sz="1600">
            <a:solidFill>
              <a:schemeClr val="bg1"/>
            </a:solidFill>
          </a:endParaRPr>
        </a:p>
      </dgm:t>
    </dgm:pt>
    <dgm:pt modelId="{93A666C6-1280-7E4A-A4A4-8A7A788564CA}">
      <dgm:prSet phldrT="[Texte]" custT="1"/>
      <dgm:spPr/>
      <dgm:t>
        <a:bodyPr/>
        <a:lstStyle/>
        <a:p>
          <a:pPr algn="ctr"/>
          <a:r>
            <a:rPr lang="gl-ES" sz="1600" b="1" noProof="0" smtClean="0">
              <a:solidFill>
                <a:schemeClr val="bg1"/>
              </a:solidFill>
            </a:rPr>
            <a:t>ALARA Synthesis</a:t>
          </a:r>
          <a:endParaRPr lang="gl-ES" sz="1600" b="1" noProof="0">
            <a:solidFill>
              <a:schemeClr val="bg1"/>
            </a:solidFill>
          </a:endParaRPr>
        </a:p>
      </dgm:t>
    </dgm:pt>
    <dgm:pt modelId="{BB8E4C10-BEF7-8F4B-859A-870E982A0EA9}" type="parTrans" cxnId="{161AED27-6D69-8945-8693-BD2CAA96B395}">
      <dgm:prSet/>
      <dgm:spPr/>
      <dgm:t>
        <a:bodyPr/>
        <a:lstStyle/>
        <a:p>
          <a:pPr algn="ctr"/>
          <a:endParaRPr lang="fr-FR" sz="1600">
            <a:solidFill>
              <a:schemeClr val="bg1"/>
            </a:solidFill>
          </a:endParaRPr>
        </a:p>
      </dgm:t>
    </dgm:pt>
    <dgm:pt modelId="{8B9D6DE5-EECE-164C-AC42-7ACF26159DD3}" type="sibTrans" cxnId="{161AED27-6D69-8945-8693-BD2CAA96B395}">
      <dgm:prSet custT="1"/>
      <dgm:spPr/>
      <dgm:t>
        <a:bodyPr/>
        <a:lstStyle/>
        <a:p>
          <a:pPr algn="ctr"/>
          <a:endParaRPr lang="fr-FR" sz="1600">
            <a:solidFill>
              <a:schemeClr val="bg1"/>
            </a:solidFill>
          </a:endParaRPr>
        </a:p>
      </dgm:t>
    </dgm:pt>
    <dgm:pt modelId="{8ED117EE-21BB-2C4A-883B-3EE2A54C5160}">
      <dgm:prSet phldrT="[Texte]" custT="1"/>
      <dgm:spPr/>
      <dgm:t>
        <a:bodyPr/>
        <a:lstStyle/>
        <a:p>
          <a:pPr algn="ctr"/>
          <a:r>
            <a:rPr lang="gl-ES" sz="1600" b="1" noProof="0" dirty="0" smtClean="0">
              <a:solidFill>
                <a:schemeClr val="bg1"/>
              </a:solidFill>
            </a:rPr>
            <a:t>Follow-up &amp; Feedback Experience</a:t>
          </a:r>
          <a:endParaRPr lang="gl-ES" sz="1600" b="1" noProof="0" dirty="0">
            <a:solidFill>
              <a:schemeClr val="bg1"/>
            </a:solidFill>
          </a:endParaRPr>
        </a:p>
      </dgm:t>
    </dgm:pt>
    <dgm:pt modelId="{CACB731A-9013-E04F-BBC7-570D92DBA358}" type="parTrans" cxnId="{FA618BC5-7B4B-4F46-97A7-890250F14DF4}">
      <dgm:prSet/>
      <dgm:spPr/>
      <dgm:t>
        <a:bodyPr/>
        <a:lstStyle/>
        <a:p>
          <a:pPr algn="ctr"/>
          <a:endParaRPr lang="fr-FR" sz="1600">
            <a:solidFill>
              <a:schemeClr val="bg1"/>
            </a:solidFill>
          </a:endParaRPr>
        </a:p>
      </dgm:t>
    </dgm:pt>
    <dgm:pt modelId="{DB3B86D7-8D72-1945-B6C8-9361A0BD77DD}" type="sibTrans" cxnId="{FA618BC5-7B4B-4F46-97A7-890250F14DF4}">
      <dgm:prSet/>
      <dgm:spPr/>
      <dgm:t>
        <a:bodyPr/>
        <a:lstStyle/>
        <a:p>
          <a:pPr algn="ctr"/>
          <a:endParaRPr lang="fr-FR" sz="1600">
            <a:solidFill>
              <a:schemeClr val="bg1"/>
            </a:solidFill>
          </a:endParaRPr>
        </a:p>
      </dgm:t>
    </dgm:pt>
    <dgm:pt modelId="{4B7DB533-AF00-174C-A755-7A77538FFD92}">
      <dgm:prSet phldrT="[Texte]" custT="1"/>
      <dgm:spPr/>
      <dgm:t>
        <a:bodyPr/>
        <a:lstStyle/>
        <a:p>
          <a:pPr algn="ctr"/>
          <a:r>
            <a:rPr lang="gl-ES" sz="1600" b="1" noProof="0" dirty="0" smtClean="0">
              <a:solidFill>
                <a:schemeClr val="bg1"/>
              </a:solidFill>
            </a:rPr>
            <a:t>Review of Input Data Needed for Dose Assessment</a:t>
          </a:r>
          <a:endParaRPr lang="gl-ES" sz="1600" b="1" noProof="0" dirty="0">
            <a:solidFill>
              <a:schemeClr val="bg1"/>
            </a:solidFill>
          </a:endParaRPr>
        </a:p>
      </dgm:t>
    </dgm:pt>
    <dgm:pt modelId="{5A9B7B0F-B9D4-CF4A-B029-BC7D0AF4A954}" type="parTrans" cxnId="{5D508AD4-3F93-C644-A196-1B2CA8253258}">
      <dgm:prSet/>
      <dgm:spPr/>
      <dgm:t>
        <a:bodyPr/>
        <a:lstStyle/>
        <a:p>
          <a:pPr algn="ctr"/>
          <a:endParaRPr lang="fr-FR" sz="1600">
            <a:solidFill>
              <a:schemeClr val="bg1"/>
            </a:solidFill>
          </a:endParaRPr>
        </a:p>
      </dgm:t>
    </dgm:pt>
    <dgm:pt modelId="{7DA8E4CE-6FCE-FE40-9394-4A9D75739221}" type="sibTrans" cxnId="{5D508AD4-3F93-C644-A196-1B2CA8253258}">
      <dgm:prSet custT="1"/>
      <dgm:spPr/>
      <dgm:t>
        <a:bodyPr/>
        <a:lstStyle/>
        <a:p>
          <a:pPr algn="ctr"/>
          <a:endParaRPr lang="fr-FR" sz="1600">
            <a:solidFill>
              <a:schemeClr val="bg1"/>
            </a:solidFill>
          </a:endParaRPr>
        </a:p>
      </dgm:t>
    </dgm:pt>
    <dgm:pt modelId="{B5A9822C-8462-7F4D-AFCE-4AF5A8E45E32}">
      <dgm:prSet phldrT="[Texte]" custT="1"/>
      <dgm:spPr/>
      <dgm:t>
        <a:bodyPr/>
        <a:lstStyle/>
        <a:p>
          <a:pPr algn="ctr"/>
          <a:r>
            <a:rPr lang="gl-ES" sz="1600" b="1" noProof="0" dirty="0" smtClean="0">
              <a:solidFill>
                <a:schemeClr val="bg1"/>
              </a:solidFill>
            </a:rPr>
            <a:t>Initial Dose Assessment</a:t>
          </a:r>
          <a:endParaRPr lang="gl-ES" sz="1600" b="1" noProof="0" dirty="0">
            <a:solidFill>
              <a:schemeClr val="bg1"/>
            </a:solidFill>
          </a:endParaRPr>
        </a:p>
      </dgm:t>
    </dgm:pt>
    <dgm:pt modelId="{6F0B99AE-F5B4-D84C-9B2B-3248120DEDFA}" type="parTrans" cxnId="{FC551945-4CEA-6C46-A4B5-9461346A4D82}">
      <dgm:prSet/>
      <dgm:spPr/>
      <dgm:t>
        <a:bodyPr/>
        <a:lstStyle/>
        <a:p>
          <a:pPr algn="ctr"/>
          <a:endParaRPr lang="fr-FR" sz="1600">
            <a:solidFill>
              <a:schemeClr val="bg1"/>
            </a:solidFill>
          </a:endParaRPr>
        </a:p>
      </dgm:t>
    </dgm:pt>
    <dgm:pt modelId="{D31F1622-7287-4443-AF23-51C350054192}" type="sibTrans" cxnId="{FC551945-4CEA-6C46-A4B5-9461346A4D82}">
      <dgm:prSet custT="1"/>
      <dgm:spPr/>
      <dgm:t>
        <a:bodyPr/>
        <a:lstStyle/>
        <a:p>
          <a:pPr algn="ctr"/>
          <a:endParaRPr lang="fr-FR" sz="1600">
            <a:solidFill>
              <a:schemeClr val="bg1"/>
            </a:solidFill>
          </a:endParaRPr>
        </a:p>
      </dgm:t>
    </dgm:pt>
    <dgm:pt modelId="{BE99CFD7-6CA4-C748-9545-7A267439D7F4}">
      <dgm:prSet phldrT="[Texte]" custT="1"/>
      <dgm:spPr>
        <a:solidFill>
          <a:schemeClr val="accent6"/>
        </a:solidFill>
      </dgm:spPr>
      <dgm:t>
        <a:bodyPr/>
        <a:lstStyle/>
        <a:p>
          <a:pPr algn="ctr"/>
          <a:r>
            <a:rPr lang="gl-ES" sz="1600" b="1" noProof="0" dirty="0" smtClean="0">
              <a:solidFill>
                <a:schemeClr val="bg1"/>
              </a:solidFill>
            </a:rPr>
            <a:t>ALARA</a:t>
          </a:r>
          <a:r>
            <a:rPr lang="gl-ES" sz="1600" noProof="0" dirty="0" smtClean="0">
              <a:solidFill>
                <a:schemeClr val="bg1"/>
              </a:solidFill>
            </a:rPr>
            <a:t>  </a:t>
          </a:r>
          <a:r>
            <a:rPr lang="gl-ES" sz="1600" b="1" noProof="0" dirty="0" smtClean="0">
              <a:solidFill>
                <a:schemeClr val="bg1"/>
              </a:solidFill>
            </a:rPr>
            <a:t>Analysis</a:t>
          </a:r>
          <a:endParaRPr lang="gl-ES" sz="1600" b="1" noProof="0" dirty="0">
            <a:solidFill>
              <a:schemeClr val="bg1"/>
            </a:solidFill>
          </a:endParaRPr>
        </a:p>
      </dgm:t>
    </dgm:pt>
    <dgm:pt modelId="{D779EBCC-F054-1043-AD0C-5934FADCFF20}" type="parTrans" cxnId="{7AC5BAC1-2D73-5542-B95C-E783B6F92EC6}">
      <dgm:prSet/>
      <dgm:spPr/>
      <dgm:t>
        <a:bodyPr/>
        <a:lstStyle/>
        <a:p>
          <a:pPr algn="ctr"/>
          <a:endParaRPr lang="fr-FR" sz="1600">
            <a:solidFill>
              <a:schemeClr val="bg1"/>
            </a:solidFill>
          </a:endParaRPr>
        </a:p>
      </dgm:t>
    </dgm:pt>
    <dgm:pt modelId="{5250E5FB-D2DC-3F47-97D2-E9F7C63D6E34}" type="sibTrans" cxnId="{7AC5BAC1-2D73-5542-B95C-E783B6F92EC6}">
      <dgm:prSet custT="1"/>
      <dgm:spPr/>
      <dgm:t>
        <a:bodyPr/>
        <a:lstStyle/>
        <a:p>
          <a:pPr algn="ctr"/>
          <a:endParaRPr lang="fr-FR" sz="1600">
            <a:solidFill>
              <a:schemeClr val="bg1"/>
            </a:solidFill>
          </a:endParaRPr>
        </a:p>
      </dgm:t>
    </dgm:pt>
    <dgm:pt modelId="{A89408AC-6360-C248-A674-E0B6C345F2B7}">
      <dgm:prSet phldrT="[Texte]" custT="1"/>
      <dgm:spPr/>
      <dgm:t>
        <a:bodyPr/>
        <a:lstStyle/>
        <a:p>
          <a:pPr algn="ctr"/>
          <a:r>
            <a:rPr lang="gl-ES" sz="1400" i="1" noProof="0" smtClean="0">
              <a:solidFill>
                <a:schemeClr val="bg1"/>
              </a:solidFill>
            </a:rPr>
            <a:t>Operational follow-up</a:t>
          </a:r>
          <a:endParaRPr lang="gl-ES" sz="1400" i="1" noProof="0">
            <a:solidFill>
              <a:schemeClr val="bg1"/>
            </a:solidFill>
          </a:endParaRPr>
        </a:p>
      </dgm:t>
    </dgm:pt>
    <dgm:pt modelId="{55E06E92-4620-764A-8FF0-C019EA5729FF}" type="parTrans" cxnId="{2BDA8F03-0F5F-9945-91EF-FA697C0632E5}">
      <dgm:prSet/>
      <dgm:spPr/>
      <dgm:t>
        <a:bodyPr/>
        <a:lstStyle/>
        <a:p>
          <a:pPr algn="ctr"/>
          <a:endParaRPr lang="fr-FR" sz="1600">
            <a:solidFill>
              <a:schemeClr val="bg1"/>
            </a:solidFill>
          </a:endParaRPr>
        </a:p>
      </dgm:t>
    </dgm:pt>
    <dgm:pt modelId="{9FB5F723-6C35-2541-B946-084637CB7CF2}" type="sibTrans" cxnId="{2BDA8F03-0F5F-9945-91EF-FA697C0632E5}">
      <dgm:prSet/>
      <dgm:spPr/>
      <dgm:t>
        <a:bodyPr/>
        <a:lstStyle/>
        <a:p>
          <a:pPr algn="ctr"/>
          <a:endParaRPr lang="fr-FR" sz="1600">
            <a:solidFill>
              <a:schemeClr val="bg1"/>
            </a:solidFill>
          </a:endParaRPr>
        </a:p>
      </dgm:t>
    </dgm:pt>
    <dgm:pt modelId="{803CA816-DB20-AF42-888C-97E44E873AE8}">
      <dgm:prSet phldrT="[Texte]" custT="1"/>
      <dgm:spPr/>
      <dgm:t>
        <a:bodyPr/>
        <a:lstStyle/>
        <a:p>
          <a:pPr algn="ctr"/>
          <a:r>
            <a:rPr lang="gl-ES" sz="1400" i="1" noProof="0" smtClean="0">
              <a:solidFill>
                <a:schemeClr val="bg1"/>
              </a:solidFill>
            </a:rPr>
            <a:t>Check Procedure</a:t>
          </a:r>
          <a:endParaRPr lang="gl-ES" sz="1400" i="1" noProof="0">
            <a:solidFill>
              <a:schemeClr val="bg1"/>
            </a:solidFill>
          </a:endParaRPr>
        </a:p>
      </dgm:t>
    </dgm:pt>
    <dgm:pt modelId="{7873A77B-9580-8D43-AB19-4ACF31DC2704}" type="parTrans" cxnId="{9CA5D9DD-15CE-1740-BF74-E347E3B50F9C}">
      <dgm:prSet/>
      <dgm:spPr/>
      <dgm:t>
        <a:bodyPr/>
        <a:lstStyle/>
        <a:p>
          <a:pPr algn="ctr"/>
          <a:endParaRPr lang="fr-FR" sz="1600">
            <a:solidFill>
              <a:schemeClr val="bg1"/>
            </a:solidFill>
          </a:endParaRPr>
        </a:p>
      </dgm:t>
    </dgm:pt>
    <dgm:pt modelId="{C7B646CC-AE64-D247-9D93-406EE33EA0B7}" type="sibTrans" cxnId="{9CA5D9DD-15CE-1740-BF74-E347E3B50F9C}">
      <dgm:prSet/>
      <dgm:spPr/>
      <dgm:t>
        <a:bodyPr/>
        <a:lstStyle/>
        <a:p>
          <a:pPr algn="ctr"/>
          <a:endParaRPr lang="fr-FR" sz="1600">
            <a:solidFill>
              <a:schemeClr val="bg1"/>
            </a:solidFill>
          </a:endParaRPr>
        </a:p>
      </dgm:t>
    </dgm:pt>
    <dgm:pt modelId="{C2AE9D3B-E087-7944-8685-9E262ACD736C}">
      <dgm:prSet phldrT="[Texte]" custT="1"/>
      <dgm:spPr/>
      <dgm:t>
        <a:bodyPr/>
        <a:lstStyle/>
        <a:p>
          <a:pPr algn="ctr"/>
          <a:r>
            <a:rPr lang="gl-ES" sz="1400" i="1" noProof="0" dirty="0" smtClean="0">
              <a:solidFill>
                <a:schemeClr val="bg1"/>
              </a:solidFill>
            </a:rPr>
            <a:t>Performance Analysis</a:t>
          </a:r>
          <a:endParaRPr lang="gl-ES" sz="1400" i="1" noProof="0" dirty="0">
            <a:solidFill>
              <a:schemeClr val="bg1"/>
            </a:solidFill>
          </a:endParaRPr>
        </a:p>
      </dgm:t>
    </dgm:pt>
    <dgm:pt modelId="{B11E01A0-20E5-0A4F-BAA0-308C391FDFA6}" type="parTrans" cxnId="{0B8634B0-0CD5-3549-B39F-5323061A4EA0}">
      <dgm:prSet/>
      <dgm:spPr/>
      <dgm:t>
        <a:bodyPr/>
        <a:lstStyle/>
        <a:p>
          <a:pPr algn="ctr"/>
          <a:endParaRPr lang="fr-FR" sz="1600">
            <a:solidFill>
              <a:schemeClr val="bg1"/>
            </a:solidFill>
          </a:endParaRPr>
        </a:p>
      </dgm:t>
    </dgm:pt>
    <dgm:pt modelId="{4BDDD12A-8177-F448-913D-DEDD9546B53E}" type="sibTrans" cxnId="{0B8634B0-0CD5-3549-B39F-5323061A4EA0}">
      <dgm:prSet/>
      <dgm:spPr/>
      <dgm:t>
        <a:bodyPr/>
        <a:lstStyle/>
        <a:p>
          <a:pPr algn="ctr"/>
          <a:endParaRPr lang="fr-FR" sz="1600">
            <a:solidFill>
              <a:schemeClr val="bg1"/>
            </a:solidFill>
          </a:endParaRPr>
        </a:p>
      </dgm:t>
    </dgm:pt>
    <dgm:pt modelId="{92D5EC5B-D13C-7943-8697-B77DFD7915CB}">
      <dgm:prSet phldrT="[Texte]" custT="1"/>
      <dgm:spPr/>
      <dgm:t>
        <a:bodyPr/>
        <a:lstStyle/>
        <a:p>
          <a:pPr algn="ctr"/>
          <a:r>
            <a:rPr lang="gl-ES" sz="1400" i="1" noProof="0" smtClean="0">
              <a:solidFill>
                <a:schemeClr val="bg1"/>
              </a:solidFill>
            </a:rPr>
            <a:t>Gap &amp; Mishaps Analysis</a:t>
          </a:r>
          <a:endParaRPr lang="gl-ES" sz="1400" i="1" noProof="0">
            <a:solidFill>
              <a:schemeClr val="bg1"/>
            </a:solidFill>
          </a:endParaRPr>
        </a:p>
      </dgm:t>
    </dgm:pt>
    <dgm:pt modelId="{CF19BA33-65C5-C84A-A451-97681C27F9B5}" type="parTrans" cxnId="{76359262-A231-3F4D-AC96-1F5104AF2B76}">
      <dgm:prSet/>
      <dgm:spPr/>
      <dgm:t>
        <a:bodyPr/>
        <a:lstStyle/>
        <a:p>
          <a:pPr algn="ctr"/>
          <a:endParaRPr lang="fr-FR" sz="1600">
            <a:solidFill>
              <a:schemeClr val="bg1"/>
            </a:solidFill>
          </a:endParaRPr>
        </a:p>
      </dgm:t>
    </dgm:pt>
    <dgm:pt modelId="{0A28C0BC-A864-6A4F-A3F7-306AED617002}" type="sibTrans" cxnId="{76359262-A231-3F4D-AC96-1F5104AF2B76}">
      <dgm:prSet/>
      <dgm:spPr/>
      <dgm:t>
        <a:bodyPr/>
        <a:lstStyle/>
        <a:p>
          <a:pPr algn="ctr"/>
          <a:endParaRPr lang="fr-FR" sz="1600">
            <a:solidFill>
              <a:schemeClr val="bg1"/>
            </a:solidFill>
          </a:endParaRPr>
        </a:p>
      </dgm:t>
    </dgm:pt>
    <dgm:pt modelId="{DF36DB64-57A4-F04E-8BE2-C43ADD7F2A1A}">
      <dgm:prSet phldrT="[Texte]" custT="1"/>
      <dgm:spPr/>
      <dgm:t>
        <a:bodyPr/>
        <a:lstStyle/>
        <a:p>
          <a:pPr algn="ctr"/>
          <a:r>
            <a:rPr lang="gl-ES" sz="1400" i="1" noProof="0" dirty="0" smtClean="0">
              <a:solidFill>
                <a:schemeClr val="bg1"/>
              </a:solidFill>
            </a:rPr>
            <a:t>Proposal for corrective </a:t>
          </a:r>
          <a:r>
            <a:rPr lang="fr-FR" sz="1400" i="1" dirty="0" smtClean="0">
              <a:solidFill>
                <a:schemeClr val="bg1"/>
              </a:solidFill>
            </a:rPr>
            <a:t>actions</a:t>
          </a:r>
          <a:endParaRPr lang="fr-FR" sz="1400" i="1" dirty="0">
            <a:solidFill>
              <a:schemeClr val="bg1"/>
            </a:solidFill>
          </a:endParaRPr>
        </a:p>
      </dgm:t>
    </dgm:pt>
    <dgm:pt modelId="{1BF8FE2B-3A54-9443-9FB0-E23C6CB5AA43}" type="parTrans" cxnId="{CC369AAF-073A-1342-A885-2C1E68D82B83}">
      <dgm:prSet/>
      <dgm:spPr/>
      <dgm:t>
        <a:bodyPr/>
        <a:lstStyle/>
        <a:p>
          <a:pPr algn="ctr"/>
          <a:endParaRPr lang="fr-FR" sz="1600">
            <a:solidFill>
              <a:schemeClr val="bg1"/>
            </a:solidFill>
          </a:endParaRPr>
        </a:p>
      </dgm:t>
    </dgm:pt>
    <dgm:pt modelId="{815CF500-847E-064E-B03E-4C5081A29814}" type="sibTrans" cxnId="{CC369AAF-073A-1342-A885-2C1E68D82B83}">
      <dgm:prSet/>
      <dgm:spPr/>
      <dgm:t>
        <a:bodyPr/>
        <a:lstStyle/>
        <a:p>
          <a:pPr algn="ctr"/>
          <a:endParaRPr lang="fr-FR" sz="1600">
            <a:solidFill>
              <a:schemeClr val="bg1"/>
            </a:solidFill>
          </a:endParaRPr>
        </a:p>
      </dgm:t>
    </dgm:pt>
    <dgm:pt modelId="{246F071A-4BD1-3647-9AD8-E059BAE2BF0A}" type="pres">
      <dgm:prSet presAssocID="{6D557F27-9C4E-BF43-8268-B7A52552192C}" presName="linearFlow" presStyleCnt="0">
        <dgm:presLayoutVars>
          <dgm:resizeHandles val="exact"/>
        </dgm:presLayoutVars>
      </dgm:prSet>
      <dgm:spPr/>
    </dgm:pt>
    <dgm:pt modelId="{61C9250E-1861-884A-BD9D-CAACA1EFFA47}" type="pres">
      <dgm:prSet presAssocID="{6FBED50B-1174-2B4F-8980-19DA3565846F}" presName="node" presStyleLbl="node1" presStyleIdx="0" presStyleCnt="6" custScaleX="117754" custScaleY="45083" custLinFactY="-100000" custLinFactNeighborX="-727" custLinFactNeighborY="-186180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DCFBD562-8D46-F64D-8724-E57D19F1759C}" type="pres">
      <dgm:prSet presAssocID="{C9BC679B-C55E-E143-828B-82F28BED949F}" presName="sibTrans" presStyleLbl="sibTrans2D1" presStyleIdx="0" presStyleCnt="5"/>
      <dgm:spPr/>
      <dgm:t>
        <a:bodyPr/>
        <a:lstStyle/>
        <a:p>
          <a:endParaRPr lang="en-GB"/>
        </a:p>
      </dgm:t>
    </dgm:pt>
    <dgm:pt modelId="{502FBDE4-C615-7349-AF32-44F13DB7FA30}" type="pres">
      <dgm:prSet presAssocID="{C9BC679B-C55E-E143-828B-82F28BED949F}" presName="connectorText" presStyleLbl="sibTrans2D1" presStyleIdx="0" presStyleCnt="5"/>
      <dgm:spPr/>
      <dgm:t>
        <a:bodyPr/>
        <a:lstStyle/>
        <a:p>
          <a:endParaRPr lang="en-GB"/>
        </a:p>
      </dgm:t>
    </dgm:pt>
    <dgm:pt modelId="{C16CB038-CBC7-B84B-8710-943165EC4FC7}" type="pres">
      <dgm:prSet presAssocID="{4B7DB533-AF00-174C-A755-7A77538FFD92}" presName="node" presStyleLbl="node1" presStyleIdx="1" presStyleCnt="6" custScaleX="117754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B40AC626-2806-DC46-9413-F0775F59F35B}" type="pres">
      <dgm:prSet presAssocID="{7DA8E4CE-6FCE-FE40-9394-4A9D75739221}" presName="sibTrans" presStyleLbl="sibTrans2D1" presStyleIdx="1" presStyleCnt="5"/>
      <dgm:spPr/>
      <dgm:t>
        <a:bodyPr/>
        <a:lstStyle/>
        <a:p>
          <a:endParaRPr lang="en-GB"/>
        </a:p>
      </dgm:t>
    </dgm:pt>
    <dgm:pt modelId="{0A9D4E7D-8EB6-B045-9AE8-13E332889F2C}" type="pres">
      <dgm:prSet presAssocID="{7DA8E4CE-6FCE-FE40-9394-4A9D75739221}" presName="connectorText" presStyleLbl="sibTrans2D1" presStyleIdx="1" presStyleCnt="5"/>
      <dgm:spPr/>
      <dgm:t>
        <a:bodyPr/>
        <a:lstStyle/>
        <a:p>
          <a:endParaRPr lang="en-GB"/>
        </a:p>
      </dgm:t>
    </dgm:pt>
    <dgm:pt modelId="{8EF7CEB6-EE03-644A-9D95-7D1FACD33515}" type="pres">
      <dgm:prSet presAssocID="{B5A9822C-8462-7F4D-AFCE-4AF5A8E45E32}" presName="node" presStyleLbl="node1" presStyleIdx="2" presStyleCnt="6" custScaleX="117754" custScaleY="45387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7BE000E-8E90-3F43-BC08-AF4C8F6188D2}" type="pres">
      <dgm:prSet presAssocID="{D31F1622-7287-4443-AF23-51C350054192}" presName="sibTrans" presStyleLbl="sibTrans2D1" presStyleIdx="2" presStyleCnt="5"/>
      <dgm:spPr/>
      <dgm:t>
        <a:bodyPr/>
        <a:lstStyle/>
        <a:p>
          <a:endParaRPr lang="en-GB"/>
        </a:p>
      </dgm:t>
    </dgm:pt>
    <dgm:pt modelId="{A3462977-AEA5-1747-9DB4-8558D07B4FB4}" type="pres">
      <dgm:prSet presAssocID="{D31F1622-7287-4443-AF23-51C350054192}" presName="connectorText" presStyleLbl="sibTrans2D1" presStyleIdx="2" presStyleCnt="5"/>
      <dgm:spPr/>
      <dgm:t>
        <a:bodyPr/>
        <a:lstStyle/>
        <a:p>
          <a:endParaRPr lang="en-GB"/>
        </a:p>
      </dgm:t>
    </dgm:pt>
    <dgm:pt modelId="{C8384E41-5A61-1240-9AB6-CE49AB5218F4}" type="pres">
      <dgm:prSet presAssocID="{BE99CFD7-6CA4-C748-9545-7A267439D7F4}" presName="node" presStyleLbl="node1" presStyleIdx="3" presStyleCnt="6" custScaleX="117754" custScaleY="52578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52E99608-1704-C145-9DDD-5AEC9BC5346C}" type="pres">
      <dgm:prSet presAssocID="{5250E5FB-D2DC-3F47-97D2-E9F7C63D6E34}" presName="sibTrans" presStyleLbl="sibTrans2D1" presStyleIdx="3" presStyleCnt="5"/>
      <dgm:spPr/>
      <dgm:t>
        <a:bodyPr/>
        <a:lstStyle/>
        <a:p>
          <a:endParaRPr lang="en-GB"/>
        </a:p>
      </dgm:t>
    </dgm:pt>
    <dgm:pt modelId="{4A0E492B-1C2D-2046-9F20-6B4BAED5447F}" type="pres">
      <dgm:prSet presAssocID="{5250E5FB-D2DC-3F47-97D2-E9F7C63D6E34}" presName="connectorText" presStyleLbl="sibTrans2D1" presStyleIdx="3" presStyleCnt="5"/>
      <dgm:spPr/>
      <dgm:t>
        <a:bodyPr/>
        <a:lstStyle/>
        <a:p>
          <a:endParaRPr lang="en-GB"/>
        </a:p>
      </dgm:t>
    </dgm:pt>
    <dgm:pt modelId="{5072E642-DF69-E940-A67A-BEC515C4798E}" type="pres">
      <dgm:prSet presAssocID="{93A666C6-1280-7E4A-A4A4-8A7A788564CA}" presName="node" presStyleLbl="node1" presStyleIdx="4" presStyleCnt="6" custScaleX="117754" custScaleY="11868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920F11B-0B69-B444-B621-C67E85AD7285}" type="pres">
      <dgm:prSet presAssocID="{8B9D6DE5-EECE-164C-AC42-7ACF26159DD3}" presName="sibTrans" presStyleLbl="sibTrans2D1" presStyleIdx="4" presStyleCnt="5"/>
      <dgm:spPr/>
      <dgm:t>
        <a:bodyPr/>
        <a:lstStyle/>
        <a:p>
          <a:endParaRPr lang="en-GB"/>
        </a:p>
      </dgm:t>
    </dgm:pt>
    <dgm:pt modelId="{CB7E22E4-78A5-A641-9A8C-C2D489AC7B67}" type="pres">
      <dgm:prSet presAssocID="{8B9D6DE5-EECE-164C-AC42-7ACF26159DD3}" presName="connectorText" presStyleLbl="sibTrans2D1" presStyleIdx="4" presStyleCnt="5"/>
      <dgm:spPr/>
      <dgm:t>
        <a:bodyPr/>
        <a:lstStyle/>
        <a:p>
          <a:endParaRPr lang="en-GB"/>
        </a:p>
      </dgm:t>
    </dgm:pt>
    <dgm:pt modelId="{0F0D8B61-0D9D-8641-971F-FC2BEBCD9CB0}" type="pres">
      <dgm:prSet presAssocID="{8ED117EE-21BB-2C4A-883B-3EE2A54C5160}" presName="node" presStyleLbl="node1" presStyleIdx="5" presStyleCnt="6" custScaleX="117754" custScaleY="129974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D65768FE-9E90-5646-A422-12C23A0E06DE}" type="presOf" srcId="{803CA816-DB20-AF42-888C-97E44E873AE8}" destId="{5072E642-DF69-E940-A67A-BEC515C4798E}" srcOrd="0" destOrd="2" presId="urn:microsoft.com/office/officeart/2005/8/layout/process2"/>
    <dgm:cxn modelId="{A3F33FB2-C31B-694C-BA99-084932E024C6}" type="presOf" srcId="{6D557F27-9C4E-BF43-8268-B7A52552192C}" destId="{246F071A-4BD1-3647-9AD8-E059BAE2BF0A}" srcOrd="0" destOrd="0" presId="urn:microsoft.com/office/officeart/2005/8/layout/process2"/>
    <dgm:cxn modelId="{161AED27-6D69-8945-8693-BD2CAA96B395}" srcId="{6D557F27-9C4E-BF43-8268-B7A52552192C}" destId="{93A666C6-1280-7E4A-A4A4-8A7A788564CA}" srcOrd="4" destOrd="0" parTransId="{BB8E4C10-BEF7-8F4B-859A-870E982A0EA9}" sibTransId="{8B9D6DE5-EECE-164C-AC42-7ACF26159DD3}"/>
    <dgm:cxn modelId="{57BFA434-2695-EC4B-BFA1-870567DEB023}" type="presOf" srcId="{C2AE9D3B-E087-7944-8685-9E262ACD736C}" destId="{0F0D8B61-0D9D-8641-971F-FC2BEBCD9CB0}" srcOrd="0" destOrd="1" presId="urn:microsoft.com/office/officeart/2005/8/layout/process2"/>
    <dgm:cxn modelId="{27209EEA-BBBD-1243-89D7-5D3C253E3978}" type="presOf" srcId="{B5A9822C-8462-7F4D-AFCE-4AF5A8E45E32}" destId="{8EF7CEB6-EE03-644A-9D95-7D1FACD33515}" srcOrd="0" destOrd="0" presId="urn:microsoft.com/office/officeart/2005/8/layout/process2"/>
    <dgm:cxn modelId="{F1DEBA5E-267B-D44C-A85A-6B7B3B8BEF8A}" type="presOf" srcId="{D31F1622-7287-4443-AF23-51C350054192}" destId="{67BE000E-8E90-3F43-BC08-AF4C8F6188D2}" srcOrd="0" destOrd="0" presId="urn:microsoft.com/office/officeart/2005/8/layout/process2"/>
    <dgm:cxn modelId="{4E443336-A6A6-1B44-BBBC-66D13F956D3E}" type="presOf" srcId="{93A666C6-1280-7E4A-A4A4-8A7A788564CA}" destId="{5072E642-DF69-E940-A67A-BEC515C4798E}" srcOrd="0" destOrd="0" presId="urn:microsoft.com/office/officeart/2005/8/layout/process2"/>
    <dgm:cxn modelId="{FA618BC5-7B4B-4F46-97A7-890250F14DF4}" srcId="{6D557F27-9C4E-BF43-8268-B7A52552192C}" destId="{8ED117EE-21BB-2C4A-883B-3EE2A54C5160}" srcOrd="5" destOrd="0" parTransId="{CACB731A-9013-E04F-BBC7-570D92DBA358}" sibTransId="{DB3B86D7-8D72-1945-B6C8-9361A0BD77DD}"/>
    <dgm:cxn modelId="{107C9C6A-6F90-A240-B368-F264E34ED683}" type="presOf" srcId="{8B9D6DE5-EECE-164C-AC42-7ACF26159DD3}" destId="{F920F11B-0B69-B444-B621-C67E85AD7285}" srcOrd="0" destOrd="0" presId="urn:microsoft.com/office/officeart/2005/8/layout/process2"/>
    <dgm:cxn modelId="{22525EDE-0823-7447-936B-FE0C38783917}" type="presOf" srcId="{BE99CFD7-6CA4-C748-9545-7A267439D7F4}" destId="{C8384E41-5A61-1240-9AB6-CE49AB5218F4}" srcOrd="0" destOrd="0" presId="urn:microsoft.com/office/officeart/2005/8/layout/process2"/>
    <dgm:cxn modelId="{632C0261-5F48-8949-84DF-D82261526D9B}" type="presOf" srcId="{4B7DB533-AF00-174C-A755-7A77538FFD92}" destId="{C16CB038-CBC7-B84B-8710-943165EC4FC7}" srcOrd="0" destOrd="0" presId="urn:microsoft.com/office/officeart/2005/8/layout/process2"/>
    <dgm:cxn modelId="{7AC5BAC1-2D73-5542-B95C-E783B6F92EC6}" srcId="{6D557F27-9C4E-BF43-8268-B7A52552192C}" destId="{BE99CFD7-6CA4-C748-9545-7A267439D7F4}" srcOrd="3" destOrd="0" parTransId="{D779EBCC-F054-1043-AD0C-5934FADCFF20}" sibTransId="{5250E5FB-D2DC-3F47-97D2-E9F7C63D6E34}"/>
    <dgm:cxn modelId="{E524D919-96B7-E24D-9BE6-E6FDE35EB7D4}" type="presOf" srcId="{7DA8E4CE-6FCE-FE40-9394-4A9D75739221}" destId="{B40AC626-2806-DC46-9413-F0775F59F35B}" srcOrd="0" destOrd="0" presId="urn:microsoft.com/office/officeart/2005/8/layout/process2"/>
    <dgm:cxn modelId="{DFBCECEF-7287-4D4F-9874-0FA9BB33639B}" type="presOf" srcId="{8B9D6DE5-EECE-164C-AC42-7ACF26159DD3}" destId="{CB7E22E4-78A5-A641-9A8C-C2D489AC7B67}" srcOrd="1" destOrd="0" presId="urn:microsoft.com/office/officeart/2005/8/layout/process2"/>
    <dgm:cxn modelId="{182CC33C-9AE2-CD4F-99D5-663EFBF34499}" type="presOf" srcId="{D31F1622-7287-4443-AF23-51C350054192}" destId="{A3462977-AEA5-1747-9DB4-8558D07B4FB4}" srcOrd="1" destOrd="0" presId="urn:microsoft.com/office/officeart/2005/8/layout/process2"/>
    <dgm:cxn modelId="{76359262-A231-3F4D-AC96-1F5104AF2B76}" srcId="{8ED117EE-21BB-2C4A-883B-3EE2A54C5160}" destId="{92D5EC5B-D13C-7943-8697-B77DFD7915CB}" srcOrd="1" destOrd="0" parTransId="{CF19BA33-65C5-C84A-A451-97681C27F9B5}" sibTransId="{0A28C0BC-A864-6A4F-A3F7-306AED617002}"/>
    <dgm:cxn modelId="{FFA30017-8FA7-0F40-9E05-3B9EA0D432FD}" type="presOf" srcId="{C9BC679B-C55E-E143-828B-82F28BED949F}" destId="{DCFBD562-8D46-F64D-8724-E57D19F1759C}" srcOrd="0" destOrd="0" presId="urn:microsoft.com/office/officeart/2005/8/layout/process2"/>
    <dgm:cxn modelId="{CD407CA1-93CD-EC45-8659-ACB604460DB1}" type="presOf" srcId="{C9BC679B-C55E-E143-828B-82F28BED949F}" destId="{502FBDE4-C615-7349-AF32-44F13DB7FA30}" srcOrd="1" destOrd="0" presId="urn:microsoft.com/office/officeart/2005/8/layout/process2"/>
    <dgm:cxn modelId="{8038F31F-B824-CB46-A5A4-720373244C2C}" type="presOf" srcId="{A89408AC-6360-C248-A674-E0B6C345F2B7}" destId="{5072E642-DF69-E940-A67A-BEC515C4798E}" srcOrd="0" destOrd="1" presId="urn:microsoft.com/office/officeart/2005/8/layout/process2"/>
    <dgm:cxn modelId="{0E846064-B72D-6040-BDBD-81F7EDEE721A}" type="presOf" srcId="{8ED117EE-21BB-2C4A-883B-3EE2A54C5160}" destId="{0F0D8B61-0D9D-8641-971F-FC2BEBCD9CB0}" srcOrd="0" destOrd="0" presId="urn:microsoft.com/office/officeart/2005/8/layout/process2"/>
    <dgm:cxn modelId="{FC551945-4CEA-6C46-A4B5-9461346A4D82}" srcId="{6D557F27-9C4E-BF43-8268-B7A52552192C}" destId="{B5A9822C-8462-7F4D-AFCE-4AF5A8E45E32}" srcOrd="2" destOrd="0" parTransId="{6F0B99AE-F5B4-D84C-9B2B-3248120DEDFA}" sibTransId="{D31F1622-7287-4443-AF23-51C350054192}"/>
    <dgm:cxn modelId="{0B8634B0-0CD5-3549-B39F-5323061A4EA0}" srcId="{8ED117EE-21BB-2C4A-883B-3EE2A54C5160}" destId="{C2AE9D3B-E087-7944-8685-9E262ACD736C}" srcOrd="0" destOrd="0" parTransId="{B11E01A0-20E5-0A4F-BAA0-308C391FDFA6}" sibTransId="{4BDDD12A-8177-F448-913D-DEDD9546B53E}"/>
    <dgm:cxn modelId="{73B39087-7AC5-9D4F-9812-D6DF14E2DC3C}" type="presOf" srcId="{5250E5FB-D2DC-3F47-97D2-E9F7C63D6E34}" destId="{4A0E492B-1C2D-2046-9F20-6B4BAED5447F}" srcOrd="1" destOrd="0" presId="urn:microsoft.com/office/officeart/2005/8/layout/process2"/>
    <dgm:cxn modelId="{45A42D4C-DEE6-A74F-9A02-5716BCE94E5F}" type="presOf" srcId="{92D5EC5B-D13C-7943-8697-B77DFD7915CB}" destId="{0F0D8B61-0D9D-8641-971F-FC2BEBCD9CB0}" srcOrd="0" destOrd="2" presId="urn:microsoft.com/office/officeart/2005/8/layout/process2"/>
    <dgm:cxn modelId="{CC369AAF-073A-1342-A885-2C1E68D82B83}" srcId="{8ED117EE-21BB-2C4A-883B-3EE2A54C5160}" destId="{DF36DB64-57A4-F04E-8BE2-C43ADD7F2A1A}" srcOrd="2" destOrd="0" parTransId="{1BF8FE2B-3A54-9443-9FB0-E23C6CB5AA43}" sibTransId="{815CF500-847E-064E-B03E-4C5081A29814}"/>
    <dgm:cxn modelId="{BEC6E375-3A60-F841-A4CB-7230734C1DE3}" type="presOf" srcId="{7DA8E4CE-6FCE-FE40-9394-4A9D75739221}" destId="{0A9D4E7D-8EB6-B045-9AE8-13E332889F2C}" srcOrd="1" destOrd="0" presId="urn:microsoft.com/office/officeart/2005/8/layout/process2"/>
    <dgm:cxn modelId="{9E9EC842-3F6E-E34E-ACB1-794B373C1DC4}" type="presOf" srcId="{6FBED50B-1174-2B4F-8980-19DA3565846F}" destId="{61C9250E-1861-884A-BD9D-CAACA1EFFA47}" srcOrd="0" destOrd="0" presId="urn:microsoft.com/office/officeart/2005/8/layout/process2"/>
    <dgm:cxn modelId="{A79608E7-3FC1-744E-8EC1-19AC078E94C5}" type="presOf" srcId="{5250E5FB-D2DC-3F47-97D2-E9F7C63D6E34}" destId="{52E99608-1704-C145-9DDD-5AEC9BC5346C}" srcOrd="0" destOrd="0" presId="urn:microsoft.com/office/officeart/2005/8/layout/process2"/>
    <dgm:cxn modelId="{5D508AD4-3F93-C644-A196-1B2CA8253258}" srcId="{6D557F27-9C4E-BF43-8268-B7A52552192C}" destId="{4B7DB533-AF00-174C-A755-7A77538FFD92}" srcOrd="1" destOrd="0" parTransId="{5A9B7B0F-B9D4-CF4A-B029-BC7D0AF4A954}" sibTransId="{7DA8E4CE-6FCE-FE40-9394-4A9D75739221}"/>
    <dgm:cxn modelId="{20856E28-FC5D-334E-8C6E-7608F1A5663F}" type="presOf" srcId="{DF36DB64-57A4-F04E-8BE2-C43ADD7F2A1A}" destId="{0F0D8B61-0D9D-8641-971F-FC2BEBCD9CB0}" srcOrd="0" destOrd="3" presId="urn:microsoft.com/office/officeart/2005/8/layout/process2"/>
    <dgm:cxn modelId="{9CA5D9DD-15CE-1740-BF74-E347E3B50F9C}" srcId="{93A666C6-1280-7E4A-A4A4-8A7A788564CA}" destId="{803CA816-DB20-AF42-888C-97E44E873AE8}" srcOrd="1" destOrd="0" parTransId="{7873A77B-9580-8D43-AB19-4ACF31DC2704}" sibTransId="{C7B646CC-AE64-D247-9D93-406EE33EA0B7}"/>
    <dgm:cxn modelId="{4763CC9E-8145-C244-A93C-F58DA84DE535}" srcId="{6D557F27-9C4E-BF43-8268-B7A52552192C}" destId="{6FBED50B-1174-2B4F-8980-19DA3565846F}" srcOrd="0" destOrd="0" parTransId="{E423199D-B399-7A4A-9842-342F3D65BFC5}" sibTransId="{C9BC679B-C55E-E143-828B-82F28BED949F}"/>
    <dgm:cxn modelId="{2BDA8F03-0F5F-9945-91EF-FA697C0632E5}" srcId="{93A666C6-1280-7E4A-A4A4-8A7A788564CA}" destId="{A89408AC-6360-C248-A674-E0B6C345F2B7}" srcOrd="0" destOrd="0" parTransId="{55E06E92-4620-764A-8FF0-C019EA5729FF}" sibTransId="{9FB5F723-6C35-2541-B946-084637CB7CF2}"/>
    <dgm:cxn modelId="{B5869C45-4C38-A143-B927-8AD56D854F77}" type="presParOf" srcId="{246F071A-4BD1-3647-9AD8-E059BAE2BF0A}" destId="{61C9250E-1861-884A-BD9D-CAACA1EFFA47}" srcOrd="0" destOrd="0" presId="urn:microsoft.com/office/officeart/2005/8/layout/process2"/>
    <dgm:cxn modelId="{45FEE968-1122-804D-B19A-C1816F9CA5AE}" type="presParOf" srcId="{246F071A-4BD1-3647-9AD8-E059BAE2BF0A}" destId="{DCFBD562-8D46-F64D-8724-E57D19F1759C}" srcOrd="1" destOrd="0" presId="urn:microsoft.com/office/officeart/2005/8/layout/process2"/>
    <dgm:cxn modelId="{A052F36B-455F-B745-AC46-8302FB44CB2B}" type="presParOf" srcId="{DCFBD562-8D46-F64D-8724-E57D19F1759C}" destId="{502FBDE4-C615-7349-AF32-44F13DB7FA30}" srcOrd="0" destOrd="0" presId="urn:microsoft.com/office/officeart/2005/8/layout/process2"/>
    <dgm:cxn modelId="{8598ECEF-8C0F-3B49-99B0-673BC11033A7}" type="presParOf" srcId="{246F071A-4BD1-3647-9AD8-E059BAE2BF0A}" destId="{C16CB038-CBC7-B84B-8710-943165EC4FC7}" srcOrd="2" destOrd="0" presId="urn:microsoft.com/office/officeart/2005/8/layout/process2"/>
    <dgm:cxn modelId="{5CB51D81-28DD-2849-9A95-BEF086CD124F}" type="presParOf" srcId="{246F071A-4BD1-3647-9AD8-E059BAE2BF0A}" destId="{B40AC626-2806-DC46-9413-F0775F59F35B}" srcOrd="3" destOrd="0" presId="urn:microsoft.com/office/officeart/2005/8/layout/process2"/>
    <dgm:cxn modelId="{C91FDAC9-ADD4-A545-BF5C-F9DD40E4EB8C}" type="presParOf" srcId="{B40AC626-2806-DC46-9413-F0775F59F35B}" destId="{0A9D4E7D-8EB6-B045-9AE8-13E332889F2C}" srcOrd="0" destOrd="0" presId="urn:microsoft.com/office/officeart/2005/8/layout/process2"/>
    <dgm:cxn modelId="{389A85C4-BD5E-FD49-A33C-6896CD140904}" type="presParOf" srcId="{246F071A-4BD1-3647-9AD8-E059BAE2BF0A}" destId="{8EF7CEB6-EE03-644A-9D95-7D1FACD33515}" srcOrd="4" destOrd="0" presId="urn:microsoft.com/office/officeart/2005/8/layout/process2"/>
    <dgm:cxn modelId="{49E8A8C8-1148-BC4C-89DC-3DD329B5B55D}" type="presParOf" srcId="{246F071A-4BD1-3647-9AD8-E059BAE2BF0A}" destId="{67BE000E-8E90-3F43-BC08-AF4C8F6188D2}" srcOrd="5" destOrd="0" presId="urn:microsoft.com/office/officeart/2005/8/layout/process2"/>
    <dgm:cxn modelId="{A1D09560-11CD-F84D-9C0E-32631A8C64C4}" type="presParOf" srcId="{67BE000E-8E90-3F43-BC08-AF4C8F6188D2}" destId="{A3462977-AEA5-1747-9DB4-8558D07B4FB4}" srcOrd="0" destOrd="0" presId="urn:microsoft.com/office/officeart/2005/8/layout/process2"/>
    <dgm:cxn modelId="{EDF2668A-863A-EE40-93C7-B88EBC41617F}" type="presParOf" srcId="{246F071A-4BD1-3647-9AD8-E059BAE2BF0A}" destId="{C8384E41-5A61-1240-9AB6-CE49AB5218F4}" srcOrd="6" destOrd="0" presId="urn:microsoft.com/office/officeart/2005/8/layout/process2"/>
    <dgm:cxn modelId="{3FBA5730-74D1-B347-BA7F-0A3CFBC4C707}" type="presParOf" srcId="{246F071A-4BD1-3647-9AD8-E059BAE2BF0A}" destId="{52E99608-1704-C145-9DDD-5AEC9BC5346C}" srcOrd="7" destOrd="0" presId="urn:microsoft.com/office/officeart/2005/8/layout/process2"/>
    <dgm:cxn modelId="{4E52DDAF-A8D9-F94F-88B3-E4916AEAD1B8}" type="presParOf" srcId="{52E99608-1704-C145-9DDD-5AEC9BC5346C}" destId="{4A0E492B-1C2D-2046-9F20-6B4BAED5447F}" srcOrd="0" destOrd="0" presId="urn:microsoft.com/office/officeart/2005/8/layout/process2"/>
    <dgm:cxn modelId="{63E4DF34-93D6-0E49-8D78-4D37BCD2AE24}" type="presParOf" srcId="{246F071A-4BD1-3647-9AD8-E059BAE2BF0A}" destId="{5072E642-DF69-E940-A67A-BEC515C4798E}" srcOrd="8" destOrd="0" presId="urn:microsoft.com/office/officeart/2005/8/layout/process2"/>
    <dgm:cxn modelId="{CCDD3B28-2A2F-2548-9648-A6817A257279}" type="presParOf" srcId="{246F071A-4BD1-3647-9AD8-E059BAE2BF0A}" destId="{F920F11B-0B69-B444-B621-C67E85AD7285}" srcOrd="9" destOrd="0" presId="urn:microsoft.com/office/officeart/2005/8/layout/process2"/>
    <dgm:cxn modelId="{BEB7FDD9-AB97-DD44-BAB1-F733B742ED5D}" type="presParOf" srcId="{F920F11B-0B69-B444-B621-C67E85AD7285}" destId="{CB7E22E4-78A5-A641-9A8C-C2D489AC7B67}" srcOrd="0" destOrd="0" presId="urn:microsoft.com/office/officeart/2005/8/layout/process2"/>
    <dgm:cxn modelId="{8C7CB02B-9ECA-7242-86A7-B5FDBDE8D64A}" type="presParOf" srcId="{246F071A-4BD1-3647-9AD8-E059BAE2BF0A}" destId="{0F0D8B61-0D9D-8641-971F-FC2BEBCD9CB0}" srcOrd="10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D557F27-9C4E-BF43-8268-B7A52552192C}" type="doc">
      <dgm:prSet loTypeId="urn:microsoft.com/office/officeart/2005/8/layout/process2" loCatId="cycle" qsTypeId="urn:microsoft.com/office/officeart/2005/8/quickstyle/3D3" qsCatId="3D" csTypeId="urn:microsoft.com/office/officeart/2005/8/colors/accent1_2" csCatId="accent1" phldr="1"/>
      <dgm:spPr/>
    </dgm:pt>
    <dgm:pt modelId="{7CAB9B1F-4EE4-7945-81AF-765BD9087357}">
      <dgm:prSet custT="1"/>
      <dgm:spPr>
        <a:solidFill>
          <a:schemeClr val="accent6"/>
        </a:solidFill>
      </dgm:spPr>
      <dgm:t>
        <a:bodyPr/>
        <a:lstStyle/>
        <a:p>
          <a:pPr algn="ctr"/>
          <a:r>
            <a:rPr lang="en-GB" sz="1600" b="1" noProof="0" dirty="0" smtClean="0"/>
            <a:t>Analysis of Doses</a:t>
          </a:r>
          <a:endParaRPr lang="en-GB" sz="1600" b="1" noProof="0" dirty="0"/>
        </a:p>
      </dgm:t>
    </dgm:pt>
    <dgm:pt modelId="{A3AF39DB-E9F6-3A4A-ABA8-83FBE49992D8}" type="parTrans" cxnId="{0DCEC1BB-1798-7542-99E6-50BCE626C179}">
      <dgm:prSet/>
      <dgm:spPr/>
      <dgm:t>
        <a:bodyPr/>
        <a:lstStyle/>
        <a:p>
          <a:pPr algn="ctr"/>
          <a:endParaRPr lang="fr-FR" sz="1600" b="1"/>
        </a:p>
      </dgm:t>
    </dgm:pt>
    <dgm:pt modelId="{7850ADAE-C21E-E14D-BB2F-CE3546C76394}" type="sibTrans" cxnId="{0DCEC1BB-1798-7542-99E6-50BCE626C179}">
      <dgm:prSet custT="1"/>
      <dgm:spPr/>
      <dgm:t>
        <a:bodyPr/>
        <a:lstStyle/>
        <a:p>
          <a:pPr algn="ctr"/>
          <a:endParaRPr lang="fr-FR" sz="1600" b="1"/>
        </a:p>
      </dgm:t>
    </dgm:pt>
    <dgm:pt modelId="{4614315A-4B31-FB47-90C3-44CDD46D1D24}">
      <dgm:prSet custT="1"/>
      <dgm:spPr>
        <a:solidFill>
          <a:schemeClr val="accent6"/>
        </a:solidFill>
      </dgm:spPr>
      <dgm:t>
        <a:bodyPr/>
        <a:lstStyle/>
        <a:p>
          <a:pPr algn="ctr"/>
          <a:r>
            <a:rPr lang="en-GB" sz="1400" b="0" i="1" noProof="0" dirty="0" smtClean="0"/>
            <a:t>Where ? When? Who? How?</a:t>
          </a:r>
          <a:endParaRPr lang="en-GB" sz="1400" b="0" i="1" noProof="0" dirty="0"/>
        </a:p>
      </dgm:t>
    </dgm:pt>
    <dgm:pt modelId="{0B502BEB-FA22-AF4A-ABA9-54C9A4F9D391}" type="parTrans" cxnId="{85155CCA-1171-B749-82D8-0831FC859CF8}">
      <dgm:prSet/>
      <dgm:spPr/>
      <dgm:t>
        <a:bodyPr/>
        <a:lstStyle/>
        <a:p>
          <a:pPr algn="ctr"/>
          <a:endParaRPr lang="fr-FR" sz="1600" b="1"/>
        </a:p>
      </dgm:t>
    </dgm:pt>
    <dgm:pt modelId="{6A50FAE7-520C-FE43-8A4F-3EFF335E4D25}" type="sibTrans" cxnId="{85155CCA-1171-B749-82D8-0831FC859CF8}">
      <dgm:prSet/>
      <dgm:spPr/>
      <dgm:t>
        <a:bodyPr/>
        <a:lstStyle/>
        <a:p>
          <a:pPr algn="ctr"/>
          <a:endParaRPr lang="fr-FR" sz="1600" b="1"/>
        </a:p>
      </dgm:t>
    </dgm:pt>
    <dgm:pt modelId="{A4D9BF36-FFEC-0B4F-992D-E953F0A1E4EA}">
      <dgm:prSet custT="1"/>
      <dgm:spPr>
        <a:solidFill>
          <a:schemeClr val="accent6"/>
        </a:solidFill>
      </dgm:spPr>
      <dgm:t>
        <a:bodyPr/>
        <a:lstStyle/>
        <a:p>
          <a:pPr algn="ctr"/>
          <a:r>
            <a:rPr lang="en-GB" sz="1600" b="1" noProof="0" dirty="0" smtClean="0"/>
            <a:t>Identification of Protective Actions </a:t>
          </a:r>
          <a:r>
            <a:rPr lang="en-GB" sz="1600" b="1" noProof="0" dirty="0" smtClean="0"/>
            <a:t>which Can </a:t>
          </a:r>
          <a:r>
            <a:rPr lang="en-GB" sz="1600" b="1" noProof="0" dirty="0" smtClean="0"/>
            <a:t>(or </a:t>
          </a:r>
          <a:r>
            <a:rPr lang="en-GB" sz="1600" b="1" noProof="0" dirty="0" smtClean="0"/>
            <a:t>Cannot</a:t>
          </a:r>
          <a:r>
            <a:rPr lang="en-GB" sz="1600" b="1" noProof="0" dirty="0" smtClean="0"/>
            <a:t>) be </a:t>
          </a:r>
          <a:r>
            <a:rPr lang="en-GB" sz="1600" b="1" noProof="0" dirty="0" smtClean="0"/>
            <a:t>Implemented</a:t>
          </a:r>
          <a:endParaRPr lang="en-GB" sz="1600" b="1" noProof="0" dirty="0"/>
        </a:p>
      </dgm:t>
    </dgm:pt>
    <dgm:pt modelId="{247BDA14-893D-5A46-8232-D46F0BD85298}" type="parTrans" cxnId="{6A0E62C3-8F6C-1D4D-A1E6-560992A97117}">
      <dgm:prSet/>
      <dgm:spPr/>
      <dgm:t>
        <a:bodyPr/>
        <a:lstStyle/>
        <a:p>
          <a:pPr algn="ctr"/>
          <a:endParaRPr lang="fr-FR" sz="1600" b="1"/>
        </a:p>
      </dgm:t>
    </dgm:pt>
    <dgm:pt modelId="{A8F7CE87-7A80-C24E-95EE-BA2C21DE3334}" type="sibTrans" cxnId="{6A0E62C3-8F6C-1D4D-A1E6-560992A97117}">
      <dgm:prSet custT="1"/>
      <dgm:spPr/>
      <dgm:t>
        <a:bodyPr/>
        <a:lstStyle/>
        <a:p>
          <a:pPr algn="ctr"/>
          <a:endParaRPr lang="fr-FR" sz="1600" b="1"/>
        </a:p>
      </dgm:t>
    </dgm:pt>
    <dgm:pt modelId="{D2BB87CC-EE7B-8B41-9781-B09FC714932A}">
      <dgm:prSet custT="1"/>
      <dgm:spPr>
        <a:solidFill>
          <a:schemeClr val="accent6"/>
        </a:solidFill>
      </dgm:spPr>
      <dgm:t>
        <a:bodyPr/>
        <a:lstStyle/>
        <a:p>
          <a:pPr algn="ctr"/>
          <a:r>
            <a:rPr lang="en-GB" sz="1600" b="1" noProof="0" dirty="0" smtClean="0"/>
            <a:t>Evaluation of Protective Actions Efficiency</a:t>
          </a:r>
          <a:endParaRPr lang="en-GB" sz="1600" b="1" noProof="0" dirty="0"/>
        </a:p>
      </dgm:t>
    </dgm:pt>
    <dgm:pt modelId="{A2AA8133-D2BE-0A4C-AC53-E511A7A086FC}" type="parTrans" cxnId="{77A2DC0F-2B42-5C48-AA83-720A65CF320A}">
      <dgm:prSet/>
      <dgm:spPr/>
      <dgm:t>
        <a:bodyPr/>
        <a:lstStyle/>
        <a:p>
          <a:pPr algn="ctr"/>
          <a:endParaRPr lang="fr-FR" sz="1600" b="1"/>
        </a:p>
      </dgm:t>
    </dgm:pt>
    <dgm:pt modelId="{2EE47EB2-BA46-F14A-8375-93D2FFF400AD}" type="sibTrans" cxnId="{77A2DC0F-2B42-5C48-AA83-720A65CF320A}">
      <dgm:prSet custT="1"/>
      <dgm:spPr/>
      <dgm:t>
        <a:bodyPr/>
        <a:lstStyle/>
        <a:p>
          <a:pPr algn="ctr"/>
          <a:endParaRPr lang="fr-FR" sz="1600" b="1"/>
        </a:p>
      </dgm:t>
    </dgm:pt>
    <dgm:pt modelId="{4FCF0D7B-9058-3E40-A1AD-DA3AEA1D6BFA}">
      <dgm:prSet custT="1"/>
      <dgm:spPr>
        <a:solidFill>
          <a:schemeClr val="accent6"/>
        </a:solidFill>
      </dgm:spPr>
      <dgm:t>
        <a:bodyPr/>
        <a:lstStyle/>
        <a:p>
          <a:pPr algn="ctr"/>
          <a:r>
            <a:rPr lang="en-GB" sz="1400" b="0" i="1" noProof="0" dirty="0" smtClean="0"/>
            <a:t>Impact on Dos</a:t>
          </a:r>
          <a:r>
            <a:rPr lang="en-GB" sz="1400" b="1" i="1" noProof="0" dirty="0" smtClean="0"/>
            <a:t>es</a:t>
          </a:r>
          <a:endParaRPr lang="en-GB" sz="1400" b="1" i="1" noProof="0" dirty="0"/>
        </a:p>
      </dgm:t>
    </dgm:pt>
    <dgm:pt modelId="{28E20CB3-491E-684D-B141-0BD97BF8489A}" type="parTrans" cxnId="{0CFE7C55-F9E0-1546-BBCF-94316E0ED895}">
      <dgm:prSet/>
      <dgm:spPr/>
      <dgm:t>
        <a:bodyPr/>
        <a:lstStyle/>
        <a:p>
          <a:pPr algn="ctr"/>
          <a:endParaRPr lang="fr-FR" sz="1600" b="1"/>
        </a:p>
      </dgm:t>
    </dgm:pt>
    <dgm:pt modelId="{77D027DD-9F3D-F645-B01A-4004EAB48B53}" type="sibTrans" cxnId="{0CFE7C55-F9E0-1546-BBCF-94316E0ED895}">
      <dgm:prSet/>
      <dgm:spPr/>
      <dgm:t>
        <a:bodyPr/>
        <a:lstStyle/>
        <a:p>
          <a:pPr algn="ctr"/>
          <a:endParaRPr lang="fr-FR" sz="1600" b="1"/>
        </a:p>
      </dgm:t>
    </dgm:pt>
    <dgm:pt modelId="{D7F0B12A-1555-4042-B43F-C9438A23FE5A}">
      <dgm:prSet custT="1"/>
      <dgm:spPr>
        <a:solidFill>
          <a:schemeClr val="accent6"/>
        </a:solidFill>
      </dgm:spPr>
      <dgm:t>
        <a:bodyPr/>
        <a:lstStyle/>
        <a:p>
          <a:pPr algn="ctr"/>
          <a:r>
            <a:rPr lang="en-GB" sz="1400" b="0" i="1" noProof="0" dirty="0" smtClean="0"/>
            <a:t>Other Impacts</a:t>
          </a:r>
          <a:endParaRPr lang="en-GB" sz="1400" b="0" i="1" noProof="0" dirty="0"/>
        </a:p>
      </dgm:t>
    </dgm:pt>
    <dgm:pt modelId="{85917708-E1D1-F14D-B958-4FC679918143}" type="parTrans" cxnId="{2EFBAB47-5E04-F442-A8A2-E34E41339FD9}">
      <dgm:prSet/>
      <dgm:spPr/>
      <dgm:t>
        <a:bodyPr/>
        <a:lstStyle/>
        <a:p>
          <a:pPr algn="ctr"/>
          <a:endParaRPr lang="fr-FR" sz="1600" b="1"/>
        </a:p>
      </dgm:t>
    </dgm:pt>
    <dgm:pt modelId="{32BA85D1-AD4F-5F46-A91B-F3737A4D362F}" type="sibTrans" cxnId="{2EFBAB47-5E04-F442-A8A2-E34E41339FD9}">
      <dgm:prSet/>
      <dgm:spPr/>
      <dgm:t>
        <a:bodyPr/>
        <a:lstStyle/>
        <a:p>
          <a:pPr algn="ctr"/>
          <a:endParaRPr lang="fr-FR" sz="1600" b="1"/>
        </a:p>
      </dgm:t>
    </dgm:pt>
    <dgm:pt modelId="{4C0D48E3-46AC-3145-8FBC-6D88EAEE0643}">
      <dgm:prSet custT="1"/>
      <dgm:spPr>
        <a:solidFill>
          <a:schemeClr val="accent6"/>
        </a:solidFill>
      </dgm:spPr>
      <dgm:t>
        <a:bodyPr/>
        <a:lstStyle/>
        <a:p>
          <a:pPr algn="ctr"/>
          <a:r>
            <a:rPr lang="en-GB" sz="1600" b="1" noProof="0" dirty="0" smtClean="0"/>
            <a:t>Selection of Protective Actions</a:t>
          </a:r>
          <a:endParaRPr lang="en-GB" sz="1600" b="1" noProof="0" dirty="0"/>
        </a:p>
      </dgm:t>
    </dgm:pt>
    <dgm:pt modelId="{64FB66F8-18A1-4641-8DF8-5374069620B6}" type="parTrans" cxnId="{7F13B82B-582E-6940-856C-AF3B510857EF}">
      <dgm:prSet/>
      <dgm:spPr/>
      <dgm:t>
        <a:bodyPr/>
        <a:lstStyle/>
        <a:p>
          <a:pPr algn="ctr"/>
          <a:endParaRPr lang="fr-FR" sz="1600" b="1"/>
        </a:p>
      </dgm:t>
    </dgm:pt>
    <dgm:pt modelId="{7870D749-B94A-E645-929F-D5A68710D501}" type="sibTrans" cxnId="{7F13B82B-582E-6940-856C-AF3B510857EF}">
      <dgm:prSet custT="1"/>
      <dgm:spPr/>
      <dgm:t>
        <a:bodyPr/>
        <a:lstStyle/>
        <a:p>
          <a:pPr algn="ctr"/>
          <a:endParaRPr lang="fr-FR" sz="1600" b="1"/>
        </a:p>
      </dgm:t>
    </dgm:pt>
    <dgm:pt modelId="{E2679EC6-5030-2644-9198-DE56B4385A4F}">
      <dgm:prSet custT="1"/>
      <dgm:spPr>
        <a:solidFill>
          <a:schemeClr val="accent6"/>
        </a:solidFill>
      </dgm:spPr>
      <dgm:t>
        <a:bodyPr/>
        <a:lstStyle/>
        <a:p>
          <a:pPr algn="ctr"/>
          <a:r>
            <a:rPr lang="en-GB" sz="1400" b="0" i="1" noProof="0" dirty="0" smtClean="0"/>
            <a:t>Identification of Decision Criteria</a:t>
          </a:r>
          <a:endParaRPr lang="en-GB" sz="1400" b="0" i="1" noProof="0" dirty="0"/>
        </a:p>
      </dgm:t>
    </dgm:pt>
    <dgm:pt modelId="{4C7FB69C-4C18-EE45-87B3-F97FEB50905E}" type="parTrans" cxnId="{721B43EE-AB1F-004A-AB44-BE2684C9C639}">
      <dgm:prSet/>
      <dgm:spPr/>
      <dgm:t>
        <a:bodyPr/>
        <a:lstStyle/>
        <a:p>
          <a:pPr algn="ctr"/>
          <a:endParaRPr lang="fr-FR" sz="1600" b="1"/>
        </a:p>
      </dgm:t>
    </dgm:pt>
    <dgm:pt modelId="{F6A96231-4BE8-CB42-8865-080B81E4352A}" type="sibTrans" cxnId="{721B43EE-AB1F-004A-AB44-BE2684C9C639}">
      <dgm:prSet/>
      <dgm:spPr/>
      <dgm:t>
        <a:bodyPr/>
        <a:lstStyle/>
        <a:p>
          <a:pPr algn="ctr"/>
          <a:endParaRPr lang="fr-FR" sz="1600" b="1"/>
        </a:p>
      </dgm:t>
    </dgm:pt>
    <dgm:pt modelId="{A8047280-14DA-E44A-82B0-3F1EA300DF1D}">
      <dgm:prSet custT="1"/>
      <dgm:spPr>
        <a:solidFill>
          <a:schemeClr val="accent6"/>
        </a:solidFill>
      </dgm:spPr>
      <dgm:t>
        <a:bodyPr/>
        <a:lstStyle/>
        <a:p>
          <a:pPr algn="ctr"/>
          <a:r>
            <a:rPr lang="en-GB" sz="1400" b="0" i="1" noProof="0" dirty="0" smtClean="0"/>
            <a:t>Ranking of Actions</a:t>
          </a:r>
          <a:endParaRPr lang="en-GB" sz="1400" b="0" i="1" noProof="0" dirty="0"/>
        </a:p>
      </dgm:t>
    </dgm:pt>
    <dgm:pt modelId="{CBAAF650-0A12-AF4C-91C2-619EA7D17E8E}" type="parTrans" cxnId="{80D9ECF4-BE89-8C4F-B2C7-D8841CDAA669}">
      <dgm:prSet/>
      <dgm:spPr/>
      <dgm:t>
        <a:bodyPr/>
        <a:lstStyle/>
        <a:p>
          <a:pPr algn="ctr"/>
          <a:endParaRPr lang="fr-FR" sz="1600" b="1"/>
        </a:p>
      </dgm:t>
    </dgm:pt>
    <dgm:pt modelId="{A729BF47-F046-E545-840D-39D6E72414FB}" type="sibTrans" cxnId="{80D9ECF4-BE89-8C4F-B2C7-D8841CDAA669}">
      <dgm:prSet/>
      <dgm:spPr/>
      <dgm:t>
        <a:bodyPr/>
        <a:lstStyle/>
        <a:p>
          <a:pPr algn="ctr"/>
          <a:endParaRPr lang="fr-FR" sz="1600" b="1"/>
        </a:p>
      </dgm:t>
    </dgm:pt>
    <dgm:pt modelId="{AE232F41-13AE-7340-A4E7-948E897C843C}">
      <dgm:prSet custT="1"/>
      <dgm:spPr>
        <a:solidFill>
          <a:schemeClr val="accent6"/>
        </a:solidFill>
      </dgm:spPr>
      <dgm:t>
        <a:bodyPr/>
        <a:lstStyle/>
        <a:p>
          <a:pPr algn="ctr"/>
          <a:r>
            <a:rPr lang="en-GB" sz="1600" b="1" noProof="0" dirty="0" smtClean="0"/>
            <a:t>Sensitivity Analysis</a:t>
          </a:r>
          <a:endParaRPr lang="en-GB" sz="1600" b="1" noProof="0" dirty="0"/>
        </a:p>
      </dgm:t>
    </dgm:pt>
    <dgm:pt modelId="{CE65A010-72FC-7D42-842D-BFB0F9B10C94}" type="parTrans" cxnId="{89A4E741-8802-A941-B0AA-F8193B81100E}">
      <dgm:prSet/>
      <dgm:spPr/>
      <dgm:t>
        <a:bodyPr/>
        <a:lstStyle/>
        <a:p>
          <a:pPr algn="ctr"/>
          <a:endParaRPr lang="fr-FR" sz="1600" b="1"/>
        </a:p>
      </dgm:t>
    </dgm:pt>
    <dgm:pt modelId="{15A1DCF4-33CB-6A4A-993B-2A348D069F70}" type="sibTrans" cxnId="{89A4E741-8802-A941-B0AA-F8193B81100E}">
      <dgm:prSet/>
      <dgm:spPr/>
      <dgm:t>
        <a:bodyPr/>
        <a:lstStyle/>
        <a:p>
          <a:pPr algn="ctr"/>
          <a:endParaRPr lang="fr-FR" sz="1600" b="1"/>
        </a:p>
      </dgm:t>
    </dgm:pt>
    <dgm:pt modelId="{246F071A-4BD1-3647-9AD8-E059BAE2BF0A}" type="pres">
      <dgm:prSet presAssocID="{6D557F27-9C4E-BF43-8268-B7A52552192C}" presName="linearFlow" presStyleCnt="0">
        <dgm:presLayoutVars>
          <dgm:resizeHandles val="exact"/>
        </dgm:presLayoutVars>
      </dgm:prSet>
      <dgm:spPr/>
    </dgm:pt>
    <dgm:pt modelId="{E8114408-F109-BE49-96AE-09CF6ACB898F}" type="pres">
      <dgm:prSet presAssocID="{7CAB9B1F-4EE4-7945-81AF-765BD9087357}" presName="node" presStyleLbl="node1" presStyleIdx="0" presStyleCnt="5" custScaleX="134114" custScaleY="69190" custLinFactNeighborX="1445" custLinFactNeighborY="-2726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B14F97BD-E126-9540-A1C5-8EDF84A2C747}" type="pres">
      <dgm:prSet presAssocID="{7850ADAE-C21E-E14D-BB2F-CE3546C76394}" presName="sibTrans" presStyleLbl="sibTrans2D1" presStyleIdx="0" presStyleCnt="4"/>
      <dgm:spPr/>
      <dgm:t>
        <a:bodyPr/>
        <a:lstStyle/>
        <a:p>
          <a:endParaRPr lang="en-GB"/>
        </a:p>
      </dgm:t>
    </dgm:pt>
    <dgm:pt modelId="{D3204311-185B-5F4B-90EA-FD11DD9A0522}" type="pres">
      <dgm:prSet presAssocID="{7850ADAE-C21E-E14D-BB2F-CE3546C76394}" presName="connectorText" presStyleLbl="sibTrans2D1" presStyleIdx="0" presStyleCnt="4"/>
      <dgm:spPr/>
      <dgm:t>
        <a:bodyPr/>
        <a:lstStyle/>
        <a:p>
          <a:endParaRPr lang="en-GB"/>
        </a:p>
      </dgm:t>
    </dgm:pt>
    <dgm:pt modelId="{AF64C40A-A0C3-B34C-9104-FA5CABF97FED}" type="pres">
      <dgm:prSet presAssocID="{A4D9BF36-FFEC-0B4F-992D-E953F0A1E4EA}" presName="node" presStyleLbl="node1" presStyleIdx="1" presStyleCnt="5" custScaleX="134114" custScaleY="7972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3B4ADC34-2E53-6A4A-B130-6648AE42546A}" type="pres">
      <dgm:prSet presAssocID="{A8F7CE87-7A80-C24E-95EE-BA2C21DE3334}" presName="sibTrans" presStyleLbl="sibTrans2D1" presStyleIdx="1" presStyleCnt="4"/>
      <dgm:spPr/>
      <dgm:t>
        <a:bodyPr/>
        <a:lstStyle/>
        <a:p>
          <a:endParaRPr lang="en-GB"/>
        </a:p>
      </dgm:t>
    </dgm:pt>
    <dgm:pt modelId="{D80CDF16-B009-0F4F-A0B8-8232C4DF1052}" type="pres">
      <dgm:prSet presAssocID="{A8F7CE87-7A80-C24E-95EE-BA2C21DE3334}" presName="connectorText" presStyleLbl="sibTrans2D1" presStyleIdx="1" presStyleCnt="4"/>
      <dgm:spPr/>
      <dgm:t>
        <a:bodyPr/>
        <a:lstStyle/>
        <a:p>
          <a:endParaRPr lang="en-GB"/>
        </a:p>
      </dgm:t>
    </dgm:pt>
    <dgm:pt modelId="{B663C2C6-BC21-EC42-95D1-8623D8CD1582}" type="pres">
      <dgm:prSet presAssocID="{D2BB87CC-EE7B-8B41-9781-B09FC714932A}" presName="node" presStyleLbl="node1" presStyleIdx="2" presStyleCnt="5" custScaleX="134114" custScaleY="8977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45AF52EC-235F-6842-8AA8-A0CE5334E346}" type="pres">
      <dgm:prSet presAssocID="{2EE47EB2-BA46-F14A-8375-93D2FFF400AD}" presName="sibTrans" presStyleLbl="sibTrans2D1" presStyleIdx="2" presStyleCnt="4"/>
      <dgm:spPr/>
      <dgm:t>
        <a:bodyPr/>
        <a:lstStyle/>
        <a:p>
          <a:endParaRPr lang="en-GB"/>
        </a:p>
      </dgm:t>
    </dgm:pt>
    <dgm:pt modelId="{C9F8C4D0-D9F8-E249-BE89-56CF3E53BB99}" type="pres">
      <dgm:prSet presAssocID="{2EE47EB2-BA46-F14A-8375-93D2FFF400AD}" presName="connectorText" presStyleLbl="sibTrans2D1" presStyleIdx="2" presStyleCnt="4"/>
      <dgm:spPr/>
      <dgm:t>
        <a:bodyPr/>
        <a:lstStyle/>
        <a:p>
          <a:endParaRPr lang="en-GB"/>
        </a:p>
      </dgm:t>
    </dgm:pt>
    <dgm:pt modelId="{B431A192-A47C-B743-ACC1-583164E2EA5D}" type="pres">
      <dgm:prSet presAssocID="{4C0D48E3-46AC-3145-8FBC-6D88EAEE0643}" presName="node" presStyleLbl="node1" presStyleIdx="3" presStyleCnt="5" custScaleX="134114" custScaleY="8275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CEBD8019-D1B8-F947-AEA3-1725D564EA3F}" type="pres">
      <dgm:prSet presAssocID="{7870D749-B94A-E645-929F-D5A68710D501}" presName="sibTrans" presStyleLbl="sibTrans2D1" presStyleIdx="3" presStyleCnt="4"/>
      <dgm:spPr/>
      <dgm:t>
        <a:bodyPr/>
        <a:lstStyle/>
        <a:p>
          <a:endParaRPr lang="en-GB"/>
        </a:p>
      </dgm:t>
    </dgm:pt>
    <dgm:pt modelId="{A538E928-429C-DC4E-B088-9A8B326853A8}" type="pres">
      <dgm:prSet presAssocID="{7870D749-B94A-E645-929F-D5A68710D501}" presName="connectorText" presStyleLbl="sibTrans2D1" presStyleIdx="3" presStyleCnt="4"/>
      <dgm:spPr/>
      <dgm:t>
        <a:bodyPr/>
        <a:lstStyle/>
        <a:p>
          <a:endParaRPr lang="en-GB"/>
        </a:p>
      </dgm:t>
    </dgm:pt>
    <dgm:pt modelId="{8B66A3B3-8214-E548-9A13-DCAE07FAF265}" type="pres">
      <dgm:prSet presAssocID="{AE232F41-13AE-7340-A4E7-948E897C843C}" presName="node" presStyleLbl="node1" presStyleIdx="4" presStyleCnt="5" custScaleX="134114" custScaleY="4525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6556A2C7-FD24-6441-B49F-E34F7B8C41E9}" type="presOf" srcId="{2EE47EB2-BA46-F14A-8375-93D2FFF400AD}" destId="{C9F8C4D0-D9F8-E249-BE89-56CF3E53BB99}" srcOrd="1" destOrd="0" presId="urn:microsoft.com/office/officeart/2005/8/layout/process2"/>
    <dgm:cxn modelId="{0B96649C-7906-0642-8DAE-EEC3636FD672}" type="presOf" srcId="{E2679EC6-5030-2644-9198-DE56B4385A4F}" destId="{B431A192-A47C-B743-ACC1-583164E2EA5D}" srcOrd="0" destOrd="1" presId="urn:microsoft.com/office/officeart/2005/8/layout/process2"/>
    <dgm:cxn modelId="{80D9ECF4-BE89-8C4F-B2C7-D8841CDAA669}" srcId="{4C0D48E3-46AC-3145-8FBC-6D88EAEE0643}" destId="{A8047280-14DA-E44A-82B0-3F1EA300DF1D}" srcOrd="1" destOrd="0" parTransId="{CBAAF650-0A12-AF4C-91C2-619EA7D17E8E}" sibTransId="{A729BF47-F046-E545-840D-39D6E72414FB}"/>
    <dgm:cxn modelId="{C5522F58-1402-734E-8B05-A3883AB2AE46}" type="presOf" srcId="{7CAB9B1F-4EE4-7945-81AF-765BD9087357}" destId="{E8114408-F109-BE49-96AE-09CF6ACB898F}" srcOrd="0" destOrd="0" presId="urn:microsoft.com/office/officeart/2005/8/layout/process2"/>
    <dgm:cxn modelId="{85155CCA-1171-B749-82D8-0831FC859CF8}" srcId="{7CAB9B1F-4EE4-7945-81AF-765BD9087357}" destId="{4614315A-4B31-FB47-90C3-44CDD46D1D24}" srcOrd="0" destOrd="0" parTransId="{0B502BEB-FA22-AF4A-ABA9-54C9A4F9D391}" sibTransId="{6A50FAE7-520C-FE43-8A4F-3EFF335E4D25}"/>
    <dgm:cxn modelId="{721B43EE-AB1F-004A-AB44-BE2684C9C639}" srcId="{4C0D48E3-46AC-3145-8FBC-6D88EAEE0643}" destId="{E2679EC6-5030-2644-9198-DE56B4385A4F}" srcOrd="0" destOrd="0" parTransId="{4C7FB69C-4C18-EE45-87B3-F97FEB50905E}" sibTransId="{F6A96231-4BE8-CB42-8865-080B81E4352A}"/>
    <dgm:cxn modelId="{BC7BFB20-C53D-7140-8116-85659BF73683}" type="presOf" srcId="{D7F0B12A-1555-4042-B43F-C9438A23FE5A}" destId="{B663C2C6-BC21-EC42-95D1-8623D8CD1582}" srcOrd="0" destOrd="2" presId="urn:microsoft.com/office/officeart/2005/8/layout/process2"/>
    <dgm:cxn modelId="{24372DE9-E6FA-154D-AA66-14D2ED522ADE}" type="presOf" srcId="{7850ADAE-C21E-E14D-BB2F-CE3546C76394}" destId="{D3204311-185B-5F4B-90EA-FD11DD9A0522}" srcOrd="1" destOrd="0" presId="urn:microsoft.com/office/officeart/2005/8/layout/process2"/>
    <dgm:cxn modelId="{6A0E62C3-8F6C-1D4D-A1E6-560992A97117}" srcId="{6D557F27-9C4E-BF43-8268-B7A52552192C}" destId="{A4D9BF36-FFEC-0B4F-992D-E953F0A1E4EA}" srcOrd="1" destOrd="0" parTransId="{247BDA14-893D-5A46-8232-D46F0BD85298}" sibTransId="{A8F7CE87-7A80-C24E-95EE-BA2C21DE3334}"/>
    <dgm:cxn modelId="{29404AEA-35D1-034E-BC97-E52ADAE7A730}" type="presOf" srcId="{A8F7CE87-7A80-C24E-95EE-BA2C21DE3334}" destId="{D80CDF16-B009-0F4F-A0B8-8232C4DF1052}" srcOrd="1" destOrd="0" presId="urn:microsoft.com/office/officeart/2005/8/layout/process2"/>
    <dgm:cxn modelId="{88C07679-98A9-484D-9220-B6459C8FF752}" type="presOf" srcId="{7870D749-B94A-E645-929F-D5A68710D501}" destId="{A538E928-429C-DC4E-B088-9A8B326853A8}" srcOrd="1" destOrd="0" presId="urn:microsoft.com/office/officeart/2005/8/layout/process2"/>
    <dgm:cxn modelId="{1EC1D9A8-3E1C-B84A-BFB6-BB4A645704FA}" type="presOf" srcId="{AE232F41-13AE-7340-A4E7-948E897C843C}" destId="{8B66A3B3-8214-E548-9A13-DCAE07FAF265}" srcOrd="0" destOrd="0" presId="urn:microsoft.com/office/officeart/2005/8/layout/process2"/>
    <dgm:cxn modelId="{7322B216-2C2D-9841-9AD7-4ACDA06441ED}" type="presOf" srcId="{7850ADAE-C21E-E14D-BB2F-CE3546C76394}" destId="{B14F97BD-E126-9540-A1C5-8EDF84A2C747}" srcOrd="0" destOrd="0" presId="urn:microsoft.com/office/officeart/2005/8/layout/process2"/>
    <dgm:cxn modelId="{77A2DC0F-2B42-5C48-AA83-720A65CF320A}" srcId="{6D557F27-9C4E-BF43-8268-B7A52552192C}" destId="{D2BB87CC-EE7B-8B41-9781-B09FC714932A}" srcOrd="2" destOrd="0" parTransId="{A2AA8133-D2BE-0A4C-AC53-E511A7A086FC}" sibTransId="{2EE47EB2-BA46-F14A-8375-93D2FFF400AD}"/>
    <dgm:cxn modelId="{7F13B82B-582E-6940-856C-AF3B510857EF}" srcId="{6D557F27-9C4E-BF43-8268-B7A52552192C}" destId="{4C0D48E3-46AC-3145-8FBC-6D88EAEE0643}" srcOrd="3" destOrd="0" parTransId="{64FB66F8-18A1-4641-8DF8-5374069620B6}" sibTransId="{7870D749-B94A-E645-929F-D5A68710D501}"/>
    <dgm:cxn modelId="{A1D810E8-491A-DD48-B5B3-E4035563C4B7}" type="presOf" srcId="{4C0D48E3-46AC-3145-8FBC-6D88EAEE0643}" destId="{B431A192-A47C-B743-ACC1-583164E2EA5D}" srcOrd="0" destOrd="0" presId="urn:microsoft.com/office/officeart/2005/8/layout/process2"/>
    <dgm:cxn modelId="{BA2168A3-D2BA-7345-AAF1-10151246CAF9}" type="presOf" srcId="{7870D749-B94A-E645-929F-D5A68710D501}" destId="{CEBD8019-D1B8-F947-AEA3-1725D564EA3F}" srcOrd="0" destOrd="0" presId="urn:microsoft.com/office/officeart/2005/8/layout/process2"/>
    <dgm:cxn modelId="{89A4E741-8802-A941-B0AA-F8193B81100E}" srcId="{6D557F27-9C4E-BF43-8268-B7A52552192C}" destId="{AE232F41-13AE-7340-A4E7-948E897C843C}" srcOrd="4" destOrd="0" parTransId="{CE65A010-72FC-7D42-842D-BFB0F9B10C94}" sibTransId="{15A1DCF4-33CB-6A4A-993B-2A348D069F70}"/>
    <dgm:cxn modelId="{8EBDD152-95A5-224E-B5B3-EBBCF19AF0A1}" type="presOf" srcId="{D2BB87CC-EE7B-8B41-9781-B09FC714932A}" destId="{B663C2C6-BC21-EC42-95D1-8623D8CD1582}" srcOrd="0" destOrd="0" presId="urn:microsoft.com/office/officeart/2005/8/layout/process2"/>
    <dgm:cxn modelId="{6C3F1B23-2997-F84A-8CD4-2F13B11DDC53}" type="presOf" srcId="{A8F7CE87-7A80-C24E-95EE-BA2C21DE3334}" destId="{3B4ADC34-2E53-6A4A-B130-6648AE42546A}" srcOrd="0" destOrd="0" presId="urn:microsoft.com/office/officeart/2005/8/layout/process2"/>
    <dgm:cxn modelId="{2EFBAB47-5E04-F442-A8A2-E34E41339FD9}" srcId="{D2BB87CC-EE7B-8B41-9781-B09FC714932A}" destId="{D7F0B12A-1555-4042-B43F-C9438A23FE5A}" srcOrd="1" destOrd="0" parTransId="{85917708-E1D1-F14D-B958-4FC679918143}" sibTransId="{32BA85D1-AD4F-5F46-A91B-F3737A4D362F}"/>
    <dgm:cxn modelId="{475DED16-6533-B44F-8D75-A88E2525C4BB}" type="presOf" srcId="{2EE47EB2-BA46-F14A-8375-93D2FFF400AD}" destId="{45AF52EC-235F-6842-8AA8-A0CE5334E346}" srcOrd="0" destOrd="0" presId="urn:microsoft.com/office/officeart/2005/8/layout/process2"/>
    <dgm:cxn modelId="{ACA89BA4-77FD-0E41-8D29-5DAFE22B6594}" type="presOf" srcId="{4FCF0D7B-9058-3E40-A1AD-DA3AEA1D6BFA}" destId="{B663C2C6-BC21-EC42-95D1-8623D8CD1582}" srcOrd="0" destOrd="1" presId="urn:microsoft.com/office/officeart/2005/8/layout/process2"/>
    <dgm:cxn modelId="{0CFE7C55-F9E0-1546-BBCF-94316E0ED895}" srcId="{D2BB87CC-EE7B-8B41-9781-B09FC714932A}" destId="{4FCF0D7B-9058-3E40-A1AD-DA3AEA1D6BFA}" srcOrd="0" destOrd="0" parTransId="{28E20CB3-491E-684D-B141-0BD97BF8489A}" sibTransId="{77D027DD-9F3D-F645-B01A-4004EAB48B53}"/>
    <dgm:cxn modelId="{70B2AC2E-9EC6-954C-A9B9-B3D86EC97BD1}" type="presOf" srcId="{A4D9BF36-FFEC-0B4F-992D-E953F0A1E4EA}" destId="{AF64C40A-A0C3-B34C-9104-FA5CABF97FED}" srcOrd="0" destOrd="0" presId="urn:microsoft.com/office/officeart/2005/8/layout/process2"/>
    <dgm:cxn modelId="{0DCEC1BB-1798-7542-99E6-50BCE626C179}" srcId="{6D557F27-9C4E-BF43-8268-B7A52552192C}" destId="{7CAB9B1F-4EE4-7945-81AF-765BD9087357}" srcOrd="0" destOrd="0" parTransId="{A3AF39DB-E9F6-3A4A-ABA8-83FBE49992D8}" sibTransId="{7850ADAE-C21E-E14D-BB2F-CE3546C76394}"/>
    <dgm:cxn modelId="{EB812E29-F74A-EF40-98D6-33E65885D0B2}" type="presOf" srcId="{6D557F27-9C4E-BF43-8268-B7A52552192C}" destId="{246F071A-4BD1-3647-9AD8-E059BAE2BF0A}" srcOrd="0" destOrd="0" presId="urn:microsoft.com/office/officeart/2005/8/layout/process2"/>
    <dgm:cxn modelId="{9508C718-DF4D-5645-BD0B-88C6F32EFFE6}" type="presOf" srcId="{4614315A-4B31-FB47-90C3-44CDD46D1D24}" destId="{E8114408-F109-BE49-96AE-09CF6ACB898F}" srcOrd="0" destOrd="1" presId="urn:microsoft.com/office/officeart/2005/8/layout/process2"/>
    <dgm:cxn modelId="{9B842DF8-4FFD-CA49-A63E-72B63C7C9FC2}" type="presOf" srcId="{A8047280-14DA-E44A-82B0-3F1EA300DF1D}" destId="{B431A192-A47C-B743-ACC1-583164E2EA5D}" srcOrd="0" destOrd="2" presId="urn:microsoft.com/office/officeart/2005/8/layout/process2"/>
    <dgm:cxn modelId="{3BCC0709-DC14-8747-99C5-ACB4A9DD66E7}" type="presParOf" srcId="{246F071A-4BD1-3647-9AD8-E059BAE2BF0A}" destId="{E8114408-F109-BE49-96AE-09CF6ACB898F}" srcOrd="0" destOrd="0" presId="urn:microsoft.com/office/officeart/2005/8/layout/process2"/>
    <dgm:cxn modelId="{7E66576F-A490-2649-872C-48402ABFB0B3}" type="presParOf" srcId="{246F071A-4BD1-3647-9AD8-E059BAE2BF0A}" destId="{B14F97BD-E126-9540-A1C5-8EDF84A2C747}" srcOrd="1" destOrd="0" presId="urn:microsoft.com/office/officeart/2005/8/layout/process2"/>
    <dgm:cxn modelId="{728F7C20-A482-A242-A031-8427A9B4EA52}" type="presParOf" srcId="{B14F97BD-E126-9540-A1C5-8EDF84A2C747}" destId="{D3204311-185B-5F4B-90EA-FD11DD9A0522}" srcOrd="0" destOrd="0" presId="urn:microsoft.com/office/officeart/2005/8/layout/process2"/>
    <dgm:cxn modelId="{38905FAB-B239-6F4E-930E-1C4FF7DCE7B6}" type="presParOf" srcId="{246F071A-4BD1-3647-9AD8-E059BAE2BF0A}" destId="{AF64C40A-A0C3-B34C-9104-FA5CABF97FED}" srcOrd="2" destOrd="0" presId="urn:microsoft.com/office/officeart/2005/8/layout/process2"/>
    <dgm:cxn modelId="{9A7F96D3-4754-424B-BB65-9746F8DA3C45}" type="presParOf" srcId="{246F071A-4BD1-3647-9AD8-E059BAE2BF0A}" destId="{3B4ADC34-2E53-6A4A-B130-6648AE42546A}" srcOrd="3" destOrd="0" presId="urn:microsoft.com/office/officeart/2005/8/layout/process2"/>
    <dgm:cxn modelId="{BB0109BF-E6A5-484C-A3A8-5CFCB50C2889}" type="presParOf" srcId="{3B4ADC34-2E53-6A4A-B130-6648AE42546A}" destId="{D80CDF16-B009-0F4F-A0B8-8232C4DF1052}" srcOrd="0" destOrd="0" presId="urn:microsoft.com/office/officeart/2005/8/layout/process2"/>
    <dgm:cxn modelId="{19075ACA-5DF7-5C43-B641-E1E8E51C4321}" type="presParOf" srcId="{246F071A-4BD1-3647-9AD8-E059BAE2BF0A}" destId="{B663C2C6-BC21-EC42-95D1-8623D8CD1582}" srcOrd="4" destOrd="0" presId="urn:microsoft.com/office/officeart/2005/8/layout/process2"/>
    <dgm:cxn modelId="{9C786DBB-6C42-9641-B16C-1E2F4DF9BD26}" type="presParOf" srcId="{246F071A-4BD1-3647-9AD8-E059BAE2BF0A}" destId="{45AF52EC-235F-6842-8AA8-A0CE5334E346}" srcOrd="5" destOrd="0" presId="urn:microsoft.com/office/officeart/2005/8/layout/process2"/>
    <dgm:cxn modelId="{EE84C90A-857D-8646-99EE-8A1D5D4850D2}" type="presParOf" srcId="{45AF52EC-235F-6842-8AA8-A0CE5334E346}" destId="{C9F8C4D0-D9F8-E249-BE89-56CF3E53BB99}" srcOrd="0" destOrd="0" presId="urn:microsoft.com/office/officeart/2005/8/layout/process2"/>
    <dgm:cxn modelId="{26434FE6-21DF-F44B-9F61-723E40E84082}" type="presParOf" srcId="{246F071A-4BD1-3647-9AD8-E059BAE2BF0A}" destId="{B431A192-A47C-B743-ACC1-583164E2EA5D}" srcOrd="6" destOrd="0" presId="urn:microsoft.com/office/officeart/2005/8/layout/process2"/>
    <dgm:cxn modelId="{AA360E1D-9F84-524F-8202-87DD045AE07E}" type="presParOf" srcId="{246F071A-4BD1-3647-9AD8-E059BAE2BF0A}" destId="{CEBD8019-D1B8-F947-AEA3-1725D564EA3F}" srcOrd="7" destOrd="0" presId="urn:microsoft.com/office/officeart/2005/8/layout/process2"/>
    <dgm:cxn modelId="{02310381-DDB3-6E4C-9C4A-D3325987F58C}" type="presParOf" srcId="{CEBD8019-D1B8-F947-AEA3-1725D564EA3F}" destId="{A538E928-429C-DC4E-B088-9A8B326853A8}" srcOrd="0" destOrd="0" presId="urn:microsoft.com/office/officeart/2005/8/layout/process2"/>
    <dgm:cxn modelId="{9465B95D-7F46-A04A-96F9-341141145FAC}" type="presParOf" srcId="{246F071A-4BD1-3647-9AD8-E059BAE2BF0A}" destId="{8B66A3B3-8214-E548-9A13-DCAE07FAF265}" srcOrd="8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64FE0FCC-9E2A-BD45-A385-5B80301B36C5}" type="doc">
      <dgm:prSet loTypeId="urn:microsoft.com/office/officeart/2005/8/layout/vList2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AD31BC06-05D3-A845-92ED-098C19636DC5}">
      <dgm:prSet custT="1"/>
      <dgm:spPr/>
      <dgm:t>
        <a:bodyPr/>
        <a:lstStyle/>
        <a:p>
          <a:pPr rtl="0"/>
          <a:r>
            <a:rPr lang="en-GB" sz="2400" b="1" dirty="0" smtClean="0">
              <a:solidFill>
                <a:schemeClr val="tx2"/>
              </a:solidFill>
            </a:rPr>
            <a:t>A questioning attitude </a:t>
          </a:r>
        </a:p>
        <a:p>
          <a:pPr rtl="0"/>
          <a:r>
            <a:rPr lang="en-GB" sz="1800" dirty="0" smtClean="0"/>
            <a:t>Did I do what I could to save doses? is the management committed to the introduction of new technologies to save doses or prevent accidents?,...</a:t>
          </a:r>
          <a:endParaRPr lang="en-GB" sz="1800" dirty="0"/>
        </a:p>
      </dgm:t>
    </dgm:pt>
    <dgm:pt modelId="{3E539CE8-E9F5-0B4F-9ABB-00C88BF85582}" type="parTrans" cxnId="{BAE40E50-B285-BA48-BB95-5B0780D706C7}">
      <dgm:prSet/>
      <dgm:spPr/>
      <dgm:t>
        <a:bodyPr/>
        <a:lstStyle/>
        <a:p>
          <a:endParaRPr lang="en-GB"/>
        </a:p>
      </dgm:t>
    </dgm:pt>
    <dgm:pt modelId="{23258702-9E93-3843-8F1C-F5146D9055DF}" type="sibTrans" cxnId="{BAE40E50-B285-BA48-BB95-5B0780D706C7}">
      <dgm:prSet/>
      <dgm:spPr/>
      <dgm:t>
        <a:bodyPr/>
        <a:lstStyle/>
        <a:p>
          <a:endParaRPr lang="en-GB"/>
        </a:p>
      </dgm:t>
    </dgm:pt>
    <dgm:pt modelId="{5AA5A204-29EC-A244-99F2-F42851B3BD05}">
      <dgm:prSet custT="1"/>
      <dgm:spPr/>
      <dgm:t>
        <a:bodyPr/>
        <a:lstStyle/>
        <a:p>
          <a:pPr rtl="0"/>
          <a:r>
            <a:rPr lang="en-GB" sz="2400" b="1" dirty="0" smtClean="0">
              <a:solidFill>
                <a:srgbClr val="1F497D"/>
              </a:solidFill>
            </a:rPr>
            <a:t>Openness and transparency</a:t>
          </a:r>
        </a:p>
        <a:p>
          <a:pPr rtl="0"/>
          <a:r>
            <a:rPr lang="en-GB" sz="1900" dirty="0" smtClean="0"/>
            <a:t>Open to changing habits, reporting mishaps, explaining radiation protection options,…</a:t>
          </a:r>
          <a:endParaRPr lang="en-GB" sz="1900" dirty="0"/>
        </a:p>
      </dgm:t>
    </dgm:pt>
    <dgm:pt modelId="{13FFB66F-C852-D74F-8B8E-AC16030F352C}" type="parTrans" cxnId="{54D1B6C8-285E-F145-BAB6-F87F3FD92A8F}">
      <dgm:prSet/>
      <dgm:spPr/>
      <dgm:t>
        <a:bodyPr/>
        <a:lstStyle/>
        <a:p>
          <a:endParaRPr lang="en-GB"/>
        </a:p>
      </dgm:t>
    </dgm:pt>
    <dgm:pt modelId="{A1326A5E-2B74-E446-ABAE-994BC230C8E5}" type="sibTrans" cxnId="{54D1B6C8-285E-F145-BAB6-F87F3FD92A8F}">
      <dgm:prSet/>
      <dgm:spPr/>
      <dgm:t>
        <a:bodyPr/>
        <a:lstStyle/>
        <a:p>
          <a:endParaRPr lang="en-GB"/>
        </a:p>
      </dgm:t>
    </dgm:pt>
    <dgm:pt modelId="{0240D667-9671-1343-B753-6D99F32455E3}">
      <dgm:prSet custT="1"/>
      <dgm:spPr/>
      <dgm:t>
        <a:bodyPr/>
        <a:lstStyle/>
        <a:p>
          <a:pPr rtl="0"/>
          <a:r>
            <a:rPr lang="en-GB" sz="2400" b="1" dirty="0" smtClean="0">
              <a:solidFill>
                <a:srgbClr val="1F497D"/>
              </a:solidFill>
            </a:rPr>
            <a:t>Commitment to dose reduction</a:t>
          </a:r>
          <a:r>
            <a:rPr lang="en-GB" sz="2400" dirty="0" smtClean="0">
              <a:solidFill>
                <a:srgbClr val="1F497D"/>
              </a:solidFill>
            </a:rPr>
            <a:t> </a:t>
          </a:r>
        </a:p>
        <a:p>
          <a:pPr rtl="0"/>
          <a:r>
            <a:rPr lang="en-GB" sz="2000" dirty="0" smtClean="0"/>
            <a:t>Appropriate individual behaviour in the presence of radiation sources, willingness to invest in protection measures,…</a:t>
          </a:r>
          <a:endParaRPr lang="en-GB" sz="2000" dirty="0"/>
        </a:p>
      </dgm:t>
    </dgm:pt>
    <dgm:pt modelId="{82DAE6DC-D529-FE42-AD65-A7BCB3EFEDAB}" type="parTrans" cxnId="{B5A03CB0-A040-2D4E-A9CA-3BF7A62A843C}">
      <dgm:prSet/>
      <dgm:spPr/>
      <dgm:t>
        <a:bodyPr/>
        <a:lstStyle/>
        <a:p>
          <a:endParaRPr lang="en-GB"/>
        </a:p>
      </dgm:t>
    </dgm:pt>
    <dgm:pt modelId="{99EBEB70-242F-F64E-9EBF-060E5F3BA5D6}" type="sibTrans" cxnId="{B5A03CB0-A040-2D4E-A9CA-3BF7A62A843C}">
      <dgm:prSet/>
      <dgm:spPr/>
      <dgm:t>
        <a:bodyPr/>
        <a:lstStyle/>
        <a:p>
          <a:endParaRPr lang="en-GB"/>
        </a:p>
      </dgm:t>
    </dgm:pt>
    <dgm:pt modelId="{777D1F27-6089-8C44-ABA4-74D02918EE1E}" type="pres">
      <dgm:prSet presAssocID="{64FE0FCC-9E2A-BD45-A385-5B80301B36C5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99B0120D-C01B-984D-8473-C98D100E73DF}" type="pres">
      <dgm:prSet presAssocID="{AD31BC06-05D3-A845-92ED-098C19636DC5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53292D22-4F6B-2743-9A55-0393902D1F97}" type="pres">
      <dgm:prSet presAssocID="{23258702-9E93-3843-8F1C-F5146D9055DF}" presName="spacer" presStyleCnt="0"/>
      <dgm:spPr/>
    </dgm:pt>
    <dgm:pt modelId="{3881D0C4-DC59-1641-AB99-AF8C7559DA4B}" type="pres">
      <dgm:prSet presAssocID="{5AA5A204-29EC-A244-99F2-F42851B3BD05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AB833D82-C713-B040-9CAB-6CD16AD29F0C}" type="pres">
      <dgm:prSet presAssocID="{A1326A5E-2B74-E446-ABAE-994BC230C8E5}" presName="spacer" presStyleCnt="0"/>
      <dgm:spPr/>
    </dgm:pt>
    <dgm:pt modelId="{46D97B23-F180-3540-AE15-3A469CC9F8A2}" type="pres">
      <dgm:prSet presAssocID="{0240D667-9671-1343-B753-6D99F32455E3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BAE40E50-B285-BA48-BB95-5B0780D706C7}" srcId="{64FE0FCC-9E2A-BD45-A385-5B80301B36C5}" destId="{AD31BC06-05D3-A845-92ED-098C19636DC5}" srcOrd="0" destOrd="0" parTransId="{3E539CE8-E9F5-0B4F-9ABB-00C88BF85582}" sibTransId="{23258702-9E93-3843-8F1C-F5146D9055DF}"/>
    <dgm:cxn modelId="{C4C23D42-D35A-0C46-A8F7-8912DFBB72F6}" type="presOf" srcId="{AD31BC06-05D3-A845-92ED-098C19636DC5}" destId="{99B0120D-C01B-984D-8473-C98D100E73DF}" srcOrd="0" destOrd="0" presId="urn:microsoft.com/office/officeart/2005/8/layout/vList2"/>
    <dgm:cxn modelId="{8E236466-8B38-A547-AF84-68D02532907D}" type="presOf" srcId="{5AA5A204-29EC-A244-99F2-F42851B3BD05}" destId="{3881D0C4-DC59-1641-AB99-AF8C7559DA4B}" srcOrd="0" destOrd="0" presId="urn:microsoft.com/office/officeart/2005/8/layout/vList2"/>
    <dgm:cxn modelId="{DAF87A0A-D6F6-104C-8F84-565E8588FE86}" type="presOf" srcId="{0240D667-9671-1343-B753-6D99F32455E3}" destId="{46D97B23-F180-3540-AE15-3A469CC9F8A2}" srcOrd="0" destOrd="0" presId="urn:microsoft.com/office/officeart/2005/8/layout/vList2"/>
    <dgm:cxn modelId="{B5A03CB0-A040-2D4E-A9CA-3BF7A62A843C}" srcId="{64FE0FCC-9E2A-BD45-A385-5B80301B36C5}" destId="{0240D667-9671-1343-B753-6D99F32455E3}" srcOrd="2" destOrd="0" parTransId="{82DAE6DC-D529-FE42-AD65-A7BCB3EFEDAB}" sibTransId="{99EBEB70-242F-F64E-9EBF-060E5F3BA5D6}"/>
    <dgm:cxn modelId="{BC971169-740C-F340-A1A2-165D98D923A7}" type="presOf" srcId="{64FE0FCC-9E2A-BD45-A385-5B80301B36C5}" destId="{777D1F27-6089-8C44-ABA4-74D02918EE1E}" srcOrd="0" destOrd="0" presId="urn:microsoft.com/office/officeart/2005/8/layout/vList2"/>
    <dgm:cxn modelId="{54D1B6C8-285E-F145-BAB6-F87F3FD92A8F}" srcId="{64FE0FCC-9E2A-BD45-A385-5B80301B36C5}" destId="{5AA5A204-29EC-A244-99F2-F42851B3BD05}" srcOrd="1" destOrd="0" parTransId="{13FFB66F-C852-D74F-8B8E-AC16030F352C}" sibTransId="{A1326A5E-2B74-E446-ABAE-994BC230C8E5}"/>
    <dgm:cxn modelId="{4CBEE587-70F4-BC44-86B3-3AC2540EAA78}" type="presParOf" srcId="{777D1F27-6089-8C44-ABA4-74D02918EE1E}" destId="{99B0120D-C01B-984D-8473-C98D100E73DF}" srcOrd="0" destOrd="0" presId="urn:microsoft.com/office/officeart/2005/8/layout/vList2"/>
    <dgm:cxn modelId="{7E4E2AB5-850A-1748-9C0A-F7CCBC7AACBA}" type="presParOf" srcId="{777D1F27-6089-8C44-ABA4-74D02918EE1E}" destId="{53292D22-4F6B-2743-9A55-0393902D1F97}" srcOrd="1" destOrd="0" presId="urn:microsoft.com/office/officeart/2005/8/layout/vList2"/>
    <dgm:cxn modelId="{817C07BD-EDCB-C140-80F7-7CD7F5A68642}" type="presParOf" srcId="{777D1F27-6089-8C44-ABA4-74D02918EE1E}" destId="{3881D0C4-DC59-1641-AB99-AF8C7559DA4B}" srcOrd="2" destOrd="0" presId="urn:microsoft.com/office/officeart/2005/8/layout/vList2"/>
    <dgm:cxn modelId="{56809BE5-0115-EB44-AC87-EF95B1EDCD2D}" type="presParOf" srcId="{777D1F27-6089-8C44-ABA4-74D02918EE1E}" destId="{AB833D82-C713-B040-9CAB-6CD16AD29F0C}" srcOrd="3" destOrd="0" presId="urn:microsoft.com/office/officeart/2005/8/layout/vList2"/>
    <dgm:cxn modelId="{5CD5D7FA-A901-B842-8369-AE596D74501F}" type="presParOf" srcId="{777D1F27-6089-8C44-ABA4-74D02918EE1E}" destId="{46D97B23-F180-3540-AE15-3A469CC9F8A2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AD98B20A-CF6C-D746-85E5-B5611651F460}" type="doc">
      <dgm:prSet loTypeId="urn:microsoft.com/office/officeart/2005/8/layout/default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17262714-2C51-224F-93AE-7777981A552C}">
      <dgm:prSet custT="1"/>
      <dgm:spPr/>
      <dgm:t>
        <a:bodyPr/>
        <a:lstStyle/>
        <a:p>
          <a:pPr rtl="0"/>
          <a:r>
            <a:rPr lang="en-GB" sz="2400" b="1" dirty="0" smtClean="0"/>
            <a:t>Positive attitudes towards radiological risk </a:t>
          </a:r>
        </a:p>
        <a:p>
          <a:pPr rtl="0"/>
          <a:r>
            <a:rPr lang="en-GB" sz="2400" dirty="0" smtClean="0"/>
            <a:t>at the individual and/or organisational level</a:t>
          </a:r>
          <a:endParaRPr lang="en-GB" sz="2400" dirty="0"/>
        </a:p>
      </dgm:t>
    </dgm:pt>
    <dgm:pt modelId="{93A92EFF-86EE-1C49-ADFA-89B07AB9C803}" type="parTrans" cxnId="{E2ADC2B1-71E6-C74F-A37D-F3439B2B4DED}">
      <dgm:prSet/>
      <dgm:spPr/>
      <dgm:t>
        <a:bodyPr/>
        <a:lstStyle/>
        <a:p>
          <a:endParaRPr lang="en-GB"/>
        </a:p>
      </dgm:t>
    </dgm:pt>
    <dgm:pt modelId="{92BADE18-3F07-7B43-BE6A-7BE2B6BE840C}" type="sibTrans" cxnId="{E2ADC2B1-71E6-C74F-A37D-F3439B2B4DED}">
      <dgm:prSet/>
      <dgm:spPr/>
      <dgm:t>
        <a:bodyPr/>
        <a:lstStyle/>
        <a:p>
          <a:endParaRPr lang="en-GB"/>
        </a:p>
      </dgm:t>
    </dgm:pt>
    <dgm:pt modelId="{2466F057-0A8E-0C46-A685-066DEA2E5967}" type="pres">
      <dgm:prSet presAssocID="{AD98B20A-CF6C-D746-85E5-B5611651F460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9ABDB9F7-A346-CE40-B9D5-628C48FB0B8A}" type="pres">
      <dgm:prSet presAssocID="{17262714-2C51-224F-93AE-7777981A552C}" presName="node" presStyleLbl="node1" presStyleIdx="0" presStyleCnt="1" custScaleX="285928" custScaleY="7995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E2ADC2B1-71E6-C74F-A37D-F3439B2B4DED}" srcId="{AD98B20A-CF6C-D746-85E5-B5611651F460}" destId="{17262714-2C51-224F-93AE-7777981A552C}" srcOrd="0" destOrd="0" parTransId="{93A92EFF-86EE-1C49-ADFA-89B07AB9C803}" sibTransId="{92BADE18-3F07-7B43-BE6A-7BE2B6BE840C}"/>
    <dgm:cxn modelId="{7635DE9A-F652-454A-B543-481DA8124B7E}" type="presOf" srcId="{17262714-2C51-224F-93AE-7777981A552C}" destId="{9ABDB9F7-A346-CE40-B9D5-628C48FB0B8A}" srcOrd="0" destOrd="0" presId="urn:microsoft.com/office/officeart/2005/8/layout/default"/>
    <dgm:cxn modelId="{73753720-B146-7143-8C79-EC706F94C57E}" type="presOf" srcId="{AD98B20A-CF6C-D746-85E5-B5611651F460}" destId="{2466F057-0A8E-0C46-A685-066DEA2E5967}" srcOrd="0" destOrd="0" presId="urn:microsoft.com/office/officeart/2005/8/layout/default"/>
    <dgm:cxn modelId="{BA65086A-5D2E-4741-98F2-E8991270AB83}" type="presParOf" srcId="{2466F057-0A8E-0C46-A685-066DEA2E5967}" destId="{9ABDB9F7-A346-CE40-B9D5-628C48FB0B8A}" srcOrd="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88C1A7CB-ECB4-3D4A-9D8C-17F03D6BA1D2}" type="doc">
      <dgm:prSet loTypeId="urn:microsoft.com/office/officeart/2005/8/layout/radial1" loCatId="" qsTypeId="urn:microsoft.com/office/officeart/2005/8/quickstyle/simple4" qsCatId="simple" csTypeId="urn:microsoft.com/office/officeart/2005/8/colors/accent1_3" csCatId="accent1" phldr="1"/>
      <dgm:spPr/>
      <dgm:t>
        <a:bodyPr/>
        <a:lstStyle/>
        <a:p>
          <a:endParaRPr lang="en-GB"/>
        </a:p>
      </dgm:t>
    </dgm:pt>
    <dgm:pt modelId="{493E30B0-378B-8747-8A0E-8459ABF18DD6}">
      <dgm:prSet custT="1"/>
      <dgm:spPr/>
      <dgm:t>
        <a:bodyPr/>
        <a:lstStyle/>
        <a:p>
          <a:pPr rtl="0"/>
          <a:r>
            <a:rPr lang="en-GB" sz="2200" b="1" dirty="0" smtClean="0">
              <a:solidFill>
                <a:schemeClr val="tx2"/>
              </a:solidFill>
            </a:rPr>
            <a:t>Main Stakeholders</a:t>
          </a:r>
          <a:endParaRPr lang="en-GB" sz="2200" b="1" dirty="0">
            <a:solidFill>
              <a:schemeClr val="tx2"/>
            </a:solidFill>
          </a:endParaRPr>
        </a:p>
      </dgm:t>
    </dgm:pt>
    <dgm:pt modelId="{CF6C5E20-DEDB-0747-A9EB-60D54278036F}" type="parTrans" cxnId="{BD012B2B-236A-724A-8F71-488314B0AB23}">
      <dgm:prSet/>
      <dgm:spPr/>
      <dgm:t>
        <a:bodyPr/>
        <a:lstStyle/>
        <a:p>
          <a:endParaRPr lang="en-GB" sz="2200">
            <a:solidFill>
              <a:schemeClr val="tx2"/>
            </a:solidFill>
          </a:endParaRPr>
        </a:p>
      </dgm:t>
    </dgm:pt>
    <dgm:pt modelId="{72545CCB-5D1A-A248-BEB8-AF9279475B7B}" type="sibTrans" cxnId="{BD012B2B-236A-724A-8F71-488314B0AB23}">
      <dgm:prSet/>
      <dgm:spPr/>
      <dgm:t>
        <a:bodyPr/>
        <a:lstStyle/>
        <a:p>
          <a:endParaRPr lang="en-GB" sz="2200">
            <a:solidFill>
              <a:schemeClr val="tx2"/>
            </a:solidFill>
          </a:endParaRPr>
        </a:p>
      </dgm:t>
    </dgm:pt>
    <dgm:pt modelId="{F7571D1B-2BDA-774F-B7FD-A48B3D267F23}">
      <dgm:prSet custT="1"/>
      <dgm:spPr/>
      <dgm:t>
        <a:bodyPr/>
        <a:lstStyle/>
        <a:p>
          <a:pPr rtl="0"/>
          <a:r>
            <a:rPr lang="en-GB" sz="2200" b="0" dirty="0" smtClean="0">
              <a:solidFill>
                <a:schemeClr val="tx2"/>
              </a:solidFill>
            </a:rPr>
            <a:t>Licensees</a:t>
          </a:r>
          <a:endParaRPr lang="en-GB" sz="2200" dirty="0">
            <a:solidFill>
              <a:schemeClr val="tx2"/>
            </a:solidFill>
          </a:endParaRPr>
        </a:p>
      </dgm:t>
    </dgm:pt>
    <dgm:pt modelId="{DC7AF06E-CFB7-644A-B52C-D36F330E44B3}" type="parTrans" cxnId="{FD8A4099-48B5-C34B-8306-729156031D1F}">
      <dgm:prSet custT="1"/>
      <dgm:spPr/>
      <dgm:t>
        <a:bodyPr/>
        <a:lstStyle/>
        <a:p>
          <a:endParaRPr lang="en-GB" sz="2200">
            <a:solidFill>
              <a:schemeClr val="tx2"/>
            </a:solidFill>
          </a:endParaRPr>
        </a:p>
      </dgm:t>
    </dgm:pt>
    <dgm:pt modelId="{E24EDB90-5099-5046-A50F-8B8F652577FA}" type="sibTrans" cxnId="{FD8A4099-48B5-C34B-8306-729156031D1F}">
      <dgm:prSet/>
      <dgm:spPr/>
      <dgm:t>
        <a:bodyPr/>
        <a:lstStyle/>
        <a:p>
          <a:endParaRPr lang="en-GB" sz="2200">
            <a:solidFill>
              <a:schemeClr val="tx2"/>
            </a:solidFill>
          </a:endParaRPr>
        </a:p>
      </dgm:t>
    </dgm:pt>
    <dgm:pt modelId="{DB241C49-0D86-C446-888E-11CEB966F724}">
      <dgm:prSet custT="1"/>
      <dgm:spPr/>
      <dgm:t>
        <a:bodyPr/>
        <a:lstStyle/>
        <a:p>
          <a:pPr rtl="0"/>
          <a:r>
            <a:rPr lang="en-GB" sz="2200" b="0" dirty="0" smtClean="0">
              <a:solidFill>
                <a:schemeClr val="tx2"/>
              </a:solidFill>
            </a:rPr>
            <a:t>Manufacturers, Suppliers, Designers</a:t>
          </a:r>
          <a:endParaRPr lang="en-GB" sz="2200" dirty="0">
            <a:solidFill>
              <a:schemeClr val="tx2"/>
            </a:solidFill>
          </a:endParaRPr>
        </a:p>
      </dgm:t>
    </dgm:pt>
    <dgm:pt modelId="{B6EC6C34-6AF0-A741-B708-8AB7927125CD}" type="parTrans" cxnId="{689C9669-FED0-A546-9783-BB4ACBB3C4CD}">
      <dgm:prSet custT="1"/>
      <dgm:spPr/>
      <dgm:t>
        <a:bodyPr/>
        <a:lstStyle/>
        <a:p>
          <a:endParaRPr lang="en-GB" sz="2200">
            <a:solidFill>
              <a:schemeClr val="tx2"/>
            </a:solidFill>
          </a:endParaRPr>
        </a:p>
      </dgm:t>
    </dgm:pt>
    <dgm:pt modelId="{A4580BD9-532E-9F44-B877-C9762500DCCD}" type="sibTrans" cxnId="{689C9669-FED0-A546-9783-BB4ACBB3C4CD}">
      <dgm:prSet/>
      <dgm:spPr/>
      <dgm:t>
        <a:bodyPr/>
        <a:lstStyle/>
        <a:p>
          <a:endParaRPr lang="en-GB" sz="2200">
            <a:solidFill>
              <a:schemeClr val="tx2"/>
            </a:solidFill>
          </a:endParaRPr>
        </a:p>
      </dgm:t>
    </dgm:pt>
    <dgm:pt modelId="{0FD8C621-B35F-084F-97EE-11B172DEFA37}">
      <dgm:prSet custT="1"/>
      <dgm:spPr/>
      <dgm:t>
        <a:bodyPr/>
        <a:lstStyle/>
        <a:p>
          <a:pPr rtl="0"/>
          <a:r>
            <a:rPr lang="en-GB" sz="2200" b="0" dirty="0" smtClean="0">
              <a:solidFill>
                <a:schemeClr val="tx2"/>
              </a:solidFill>
            </a:rPr>
            <a:t>Radiation Protection Professionals</a:t>
          </a:r>
          <a:endParaRPr lang="en-GB" sz="2200" dirty="0">
            <a:solidFill>
              <a:schemeClr val="tx2"/>
            </a:solidFill>
          </a:endParaRPr>
        </a:p>
      </dgm:t>
    </dgm:pt>
    <dgm:pt modelId="{879CD1FB-7628-C445-BB81-1BC9CB110AA8}" type="parTrans" cxnId="{E6F84B1A-51C3-D743-AD8B-CA2ABFB824EE}">
      <dgm:prSet custT="1"/>
      <dgm:spPr/>
      <dgm:t>
        <a:bodyPr/>
        <a:lstStyle/>
        <a:p>
          <a:endParaRPr lang="en-GB" sz="2200">
            <a:solidFill>
              <a:schemeClr val="tx2"/>
            </a:solidFill>
          </a:endParaRPr>
        </a:p>
      </dgm:t>
    </dgm:pt>
    <dgm:pt modelId="{14865FE5-FBB5-EC4E-B3D1-C4C9E8D0C5EC}" type="sibTrans" cxnId="{E6F84B1A-51C3-D743-AD8B-CA2ABFB824EE}">
      <dgm:prSet/>
      <dgm:spPr/>
      <dgm:t>
        <a:bodyPr/>
        <a:lstStyle/>
        <a:p>
          <a:endParaRPr lang="en-GB" sz="2200">
            <a:solidFill>
              <a:schemeClr val="tx2"/>
            </a:solidFill>
          </a:endParaRPr>
        </a:p>
      </dgm:t>
    </dgm:pt>
    <dgm:pt modelId="{B9A92BD3-940E-4C47-8878-7856858E41B4}">
      <dgm:prSet custT="1"/>
      <dgm:spPr/>
      <dgm:t>
        <a:bodyPr/>
        <a:lstStyle/>
        <a:p>
          <a:pPr rtl="0"/>
          <a:r>
            <a:rPr lang="en-GB" sz="2200" b="0" dirty="0" smtClean="0">
              <a:solidFill>
                <a:schemeClr val="tx2"/>
              </a:solidFill>
            </a:rPr>
            <a:t>Professional Associations</a:t>
          </a:r>
          <a:endParaRPr lang="en-GB" sz="2200" dirty="0">
            <a:solidFill>
              <a:schemeClr val="tx2"/>
            </a:solidFill>
          </a:endParaRPr>
        </a:p>
      </dgm:t>
    </dgm:pt>
    <dgm:pt modelId="{6EBE93E4-2540-6D46-864B-FB8B536EFFB4}" type="parTrans" cxnId="{18A36A74-C88B-614F-8E8C-D4A97E4FE75F}">
      <dgm:prSet custT="1"/>
      <dgm:spPr/>
      <dgm:t>
        <a:bodyPr/>
        <a:lstStyle/>
        <a:p>
          <a:endParaRPr lang="en-GB" sz="2200">
            <a:solidFill>
              <a:schemeClr val="tx2"/>
            </a:solidFill>
          </a:endParaRPr>
        </a:p>
      </dgm:t>
    </dgm:pt>
    <dgm:pt modelId="{1F58EE0D-10DD-EE43-913F-06B4C54C73E8}" type="sibTrans" cxnId="{18A36A74-C88B-614F-8E8C-D4A97E4FE75F}">
      <dgm:prSet/>
      <dgm:spPr/>
      <dgm:t>
        <a:bodyPr/>
        <a:lstStyle/>
        <a:p>
          <a:endParaRPr lang="en-GB" sz="2200">
            <a:solidFill>
              <a:schemeClr val="tx2"/>
            </a:solidFill>
          </a:endParaRPr>
        </a:p>
      </dgm:t>
    </dgm:pt>
    <dgm:pt modelId="{6834CF9B-05AC-6C4B-9651-8E11B8F5A0FC}">
      <dgm:prSet custT="1"/>
      <dgm:spPr/>
      <dgm:t>
        <a:bodyPr/>
        <a:lstStyle/>
        <a:p>
          <a:pPr rtl="0"/>
          <a:r>
            <a:rPr lang="en-GB" sz="2200" b="0" dirty="0" smtClean="0">
              <a:solidFill>
                <a:schemeClr val="tx2"/>
              </a:solidFill>
            </a:rPr>
            <a:t>Exposed Workers</a:t>
          </a:r>
          <a:endParaRPr lang="en-GB" sz="2200" dirty="0">
            <a:solidFill>
              <a:schemeClr val="tx2"/>
            </a:solidFill>
          </a:endParaRPr>
        </a:p>
      </dgm:t>
    </dgm:pt>
    <dgm:pt modelId="{DA235CDB-A7D4-584E-B900-6B7D3E2BAD76}" type="parTrans" cxnId="{9121CBD4-4C39-BF4B-9E32-3411041364FD}">
      <dgm:prSet custT="1"/>
      <dgm:spPr/>
      <dgm:t>
        <a:bodyPr/>
        <a:lstStyle/>
        <a:p>
          <a:endParaRPr lang="en-GB" sz="2200">
            <a:solidFill>
              <a:schemeClr val="tx2"/>
            </a:solidFill>
          </a:endParaRPr>
        </a:p>
      </dgm:t>
    </dgm:pt>
    <dgm:pt modelId="{7D3F733F-5D6A-D147-B3B8-902A84FA306B}" type="sibTrans" cxnId="{9121CBD4-4C39-BF4B-9E32-3411041364FD}">
      <dgm:prSet/>
      <dgm:spPr/>
      <dgm:t>
        <a:bodyPr/>
        <a:lstStyle/>
        <a:p>
          <a:endParaRPr lang="en-GB" sz="2200">
            <a:solidFill>
              <a:schemeClr val="tx2"/>
            </a:solidFill>
          </a:endParaRPr>
        </a:p>
      </dgm:t>
    </dgm:pt>
    <dgm:pt modelId="{723C553B-060E-0F4C-815A-27B60A4BE84D}">
      <dgm:prSet custT="1"/>
      <dgm:spPr/>
      <dgm:t>
        <a:bodyPr/>
        <a:lstStyle/>
        <a:p>
          <a:pPr rtl="0"/>
          <a:r>
            <a:rPr lang="en-GB" sz="2200" b="0" dirty="0" smtClean="0">
              <a:solidFill>
                <a:schemeClr val="tx2"/>
              </a:solidFill>
            </a:rPr>
            <a:t>Public</a:t>
          </a:r>
          <a:endParaRPr lang="en-GB" sz="2200" dirty="0">
            <a:solidFill>
              <a:schemeClr val="tx2"/>
            </a:solidFill>
          </a:endParaRPr>
        </a:p>
      </dgm:t>
    </dgm:pt>
    <dgm:pt modelId="{A6B44AA0-6548-354A-A5BE-3DC8B1B855C9}" type="parTrans" cxnId="{F9A1B9CE-38CF-7649-A695-EAA7B4BD4F94}">
      <dgm:prSet custT="1"/>
      <dgm:spPr/>
      <dgm:t>
        <a:bodyPr/>
        <a:lstStyle/>
        <a:p>
          <a:endParaRPr lang="en-GB" sz="2200">
            <a:solidFill>
              <a:schemeClr val="tx2"/>
            </a:solidFill>
          </a:endParaRPr>
        </a:p>
      </dgm:t>
    </dgm:pt>
    <dgm:pt modelId="{1C5B53B3-72F3-184D-8DF7-D98E52C50B26}" type="sibTrans" cxnId="{F9A1B9CE-38CF-7649-A695-EAA7B4BD4F94}">
      <dgm:prSet/>
      <dgm:spPr/>
      <dgm:t>
        <a:bodyPr/>
        <a:lstStyle/>
        <a:p>
          <a:endParaRPr lang="en-GB" sz="2200">
            <a:solidFill>
              <a:schemeClr val="tx2"/>
            </a:solidFill>
          </a:endParaRPr>
        </a:p>
      </dgm:t>
    </dgm:pt>
    <dgm:pt modelId="{80DC1FB4-721F-3B49-A9BC-B977F577D31C}">
      <dgm:prSet custT="1"/>
      <dgm:spPr/>
      <dgm:t>
        <a:bodyPr/>
        <a:lstStyle/>
        <a:p>
          <a:pPr rtl="0"/>
          <a:r>
            <a:rPr lang="en-GB" sz="2200" b="0" dirty="0" smtClean="0">
              <a:solidFill>
                <a:schemeClr val="tx2"/>
              </a:solidFill>
            </a:rPr>
            <a:t>Competent Authorities</a:t>
          </a:r>
          <a:endParaRPr lang="en-GB" sz="2200" dirty="0">
            <a:solidFill>
              <a:schemeClr val="tx2"/>
            </a:solidFill>
          </a:endParaRPr>
        </a:p>
      </dgm:t>
    </dgm:pt>
    <dgm:pt modelId="{3F31C60E-D661-0D45-8BB5-F555FBF737E4}" type="parTrans" cxnId="{DEA20A5F-07AF-1242-8461-6DAA86DEC8B0}">
      <dgm:prSet custT="1"/>
      <dgm:spPr/>
      <dgm:t>
        <a:bodyPr/>
        <a:lstStyle/>
        <a:p>
          <a:endParaRPr lang="en-GB" sz="2200">
            <a:solidFill>
              <a:schemeClr val="tx2"/>
            </a:solidFill>
          </a:endParaRPr>
        </a:p>
      </dgm:t>
    </dgm:pt>
    <dgm:pt modelId="{3B340BA1-93C6-3141-ABED-2E57AD2AF650}" type="sibTrans" cxnId="{DEA20A5F-07AF-1242-8461-6DAA86DEC8B0}">
      <dgm:prSet/>
      <dgm:spPr/>
      <dgm:t>
        <a:bodyPr/>
        <a:lstStyle/>
        <a:p>
          <a:endParaRPr lang="en-GB" sz="2200">
            <a:solidFill>
              <a:schemeClr val="tx2"/>
            </a:solidFill>
          </a:endParaRPr>
        </a:p>
      </dgm:t>
    </dgm:pt>
    <dgm:pt modelId="{2E311F1D-7641-FB4C-AD48-5F4F668AB9A8}" type="pres">
      <dgm:prSet presAssocID="{88C1A7CB-ECB4-3D4A-9D8C-17F03D6BA1D2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353E5D08-DE5D-1D44-97B4-7B40E7176DD6}" type="pres">
      <dgm:prSet presAssocID="{493E30B0-378B-8747-8A0E-8459ABF18DD6}" presName="centerShape" presStyleLbl="node0" presStyleIdx="0" presStyleCnt="1" custScaleX="188458"/>
      <dgm:spPr/>
      <dgm:t>
        <a:bodyPr/>
        <a:lstStyle/>
        <a:p>
          <a:endParaRPr lang="en-GB"/>
        </a:p>
      </dgm:t>
    </dgm:pt>
    <dgm:pt modelId="{F857060F-06F4-CF44-9175-6F5E50D423F8}" type="pres">
      <dgm:prSet presAssocID="{3F31C60E-D661-0D45-8BB5-F555FBF737E4}" presName="Name9" presStyleLbl="parChTrans1D2" presStyleIdx="0" presStyleCnt="7"/>
      <dgm:spPr/>
      <dgm:t>
        <a:bodyPr/>
        <a:lstStyle/>
        <a:p>
          <a:endParaRPr lang="en-GB"/>
        </a:p>
      </dgm:t>
    </dgm:pt>
    <dgm:pt modelId="{BAD2C915-1BC3-E74D-A12D-154E0C29F3A3}" type="pres">
      <dgm:prSet presAssocID="{3F31C60E-D661-0D45-8BB5-F555FBF737E4}" presName="connTx" presStyleLbl="parChTrans1D2" presStyleIdx="0" presStyleCnt="7"/>
      <dgm:spPr/>
      <dgm:t>
        <a:bodyPr/>
        <a:lstStyle/>
        <a:p>
          <a:endParaRPr lang="en-GB"/>
        </a:p>
      </dgm:t>
    </dgm:pt>
    <dgm:pt modelId="{28FC7AA8-A260-F947-A45C-11C3669B8A68}" type="pres">
      <dgm:prSet presAssocID="{80DC1FB4-721F-3B49-A9BC-B977F577D31C}" presName="node" presStyleLbl="node1" presStyleIdx="0" presStyleCnt="7" custScaleX="15132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7A3753B8-4A60-094B-BD5C-A70EA8FE9EA2}" type="pres">
      <dgm:prSet presAssocID="{DC7AF06E-CFB7-644A-B52C-D36F330E44B3}" presName="Name9" presStyleLbl="parChTrans1D2" presStyleIdx="1" presStyleCnt="7"/>
      <dgm:spPr/>
      <dgm:t>
        <a:bodyPr/>
        <a:lstStyle/>
        <a:p>
          <a:endParaRPr lang="en-GB"/>
        </a:p>
      </dgm:t>
    </dgm:pt>
    <dgm:pt modelId="{5FC4061D-3318-8641-A495-7EB745E610D1}" type="pres">
      <dgm:prSet presAssocID="{DC7AF06E-CFB7-644A-B52C-D36F330E44B3}" presName="connTx" presStyleLbl="parChTrans1D2" presStyleIdx="1" presStyleCnt="7"/>
      <dgm:spPr/>
      <dgm:t>
        <a:bodyPr/>
        <a:lstStyle/>
        <a:p>
          <a:endParaRPr lang="en-GB"/>
        </a:p>
      </dgm:t>
    </dgm:pt>
    <dgm:pt modelId="{D088FBC0-1EE3-CC48-814C-942128C8E1FD}" type="pres">
      <dgm:prSet presAssocID="{F7571D1B-2BDA-774F-B7FD-A48B3D267F23}" presName="node" presStyleLbl="node1" presStyleIdx="1" presStyleCnt="7" custScaleX="128445" custRadScaleRad="130692" custRadScaleInc="1570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5648F237-33AF-1C41-BC36-A1D66863A5D7}" type="pres">
      <dgm:prSet presAssocID="{B6EC6C34-6AF0-A741-B708-8AB7927125CD}" presName="Name9" presStyleLbl="parChTrans1D2" presStyleIdx="2" presStyleCnt="7"/>
      <dgm:spPr/>
      <dgm:t>
        <a:bodyPr/>
        <a:lstStyle/>
        <a:p>
          <a:endParaRPr lang="en-GB"/>
        </a:p>
      </dgm:t>
    </dgm:pt>
    <dgm:pt modelId="{FC586063-D133-7940-84A1-DE857CF24B11}" type="pres">
      <dgm:prSet presAssocID="{B6EC6C34-6AF0-A741-B708-8AB7927125CD}" presName="connTx" presStyleLbl="parChTrans1D2" presStyleIdx="2" presStyleCnt="7"/>
      <dgm:spPr/>
      <dgm:t>
        <a:bodyPr/>
        <a:lstStyle/>
        <a:p>
          <a:endParaRPr lang="en-GB"/>
        </a:p>
      </dgm:t>
    </dgm:pt>
    <dgm:pt modelId="{AA5D219A-4D5A-BB46-BBE5-564B9831DAFE}" type="pres">
      <dgm:prSet presAssocID="{DB241C49-0D86-C446-888E-11CEB966F724}" presName="node" presStyleLbl="node1" presStyleIdx="2" presStyleCnt="7" custScaleX="191459" custRadScaleRad="127469" custRadScaleInc="-8957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0555C939-E929-054C-B101-4FA9132AF8DA}" type="pres">
      <dgm:prSet presAssocID="{879CD1FB-7628-C445-BB81-1BC9CB110AA8}" presName="Name9" presStyleLbl="parChTrans1D2" presStyleIdx="3" presStyleCnt="7"/>
      <dgm:spPr/>
      <dgm:t>
        <a:bodyPr/>
        <a:lstStyle/>
        <a:p>
          <a:endParaRPr lang="en-GB"/>
        </a:p>
      </dgm:t>
    </dgm:pt>
    <dgm:pt modelId="{8C1C4E12-1C00-474F-A782-349BECD9743B}" type="pres">
      <dgm:prSet presAssocID="{879CD1FB-7628-C445-BB81-1BC9CB110AA8}" presName="connTx" presStyleLbl="parChTrans1D2" presStyleIdx="3" presStyleCnt="7"/>
      <dgm:spPr/>
      <dgm:t>
        <a:bodyPr/>
        <a:lstStyle/>
        <a:p>
          <a:endParaRPr lang="en-GB"/>
        </a:p>
      </dgm:t>
    </dgm:pt>
    <dgm:pt modelId="{4FD02435-9EC7-2D40-BE2D-4FEB4FF05959}" type="pres">
      <dgm:prSet presAssocID="{0FD8C621-B35F-084F-97EE-11B172DEFA37}" presName="node" presStyleLbl="node1" presStyleIdx="3" presStyleCnt="7" custScaleX="185290" custRadScaleRad="122787" custRadScaleInc="-65239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A69EACFD-850B-6540-8339-202BD64BC858}" type="pres">
      <dgm:prSet presAssocID="{6EBE93E4-2540-6D46-864B-FB8B536EFFB4}" presName="Name9" presStyleLbl="parChTrans1D2" presStyleIdx="4" presStyleCnt="7"/>
      <dgm:spPr/>
      <dgm:t>
        <a:bodyPr/>
        <a:lstStyle/>
        <a:p>
          <a:endParaRPr lang="en-GB"/>
        </a:p>
      </dgm:t>
    </dgm:pt>
    <dgm:pt modelId="{4C46C16D-E039-1A49-A75A-9E7487A8CAD4}" type="pres">
      <dgm:prSet presAssocID="{6EBE93E4-2540-6D46-864B-FB8B536EFFB4}" presName="connTx" presStyleLbl="parChTrans1D2" presStyleIdx="4" presStyleCnt="7"/>
      <dgm:spPr/>
      <dgm:t>
        <a:bodyPr/>
        <a:lstStyle/>
        <a:p>
          <a:endParaRPr lang="en-GB"/>
        </a:p>
      </dgm:t>
    </dgm:pt>
    <dgm:pt modelId="{77490A6A-6853-2C44-B094-5381EE4CE156}" type="pres">
      <dgm:prSet presAssocID="{B9A92BD3-940E-4C47-8878-7856858E41B4}" presName="node" presStyleLbl="node1" presStyleIdx="4" presStyleCnt="7" custScaleX="166616" custRadScaleRad="103898" custRadScaleInc="1422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621AC0F-8BE3-8241-9734-D8E7EA95657B}" type="pres">
      <dgm:prSet presAssocID="{DA235CDB-A7D4-584E-B900-6B7D3E2BAD76}" presName="Name9" presStyleLbl="parChTrans1D2" presStyleIdx="5" presStyleCnt="7"/>
      <dgm:spPr/>
      <dgm:t>
        <a:bodyPr/>
        <a:lstStyle/>
        <a:p>
          <a:endParaRPr lang="en-GB"/>
        </a:p>
      </dgm:t>
    </dgm:pt>
    <dgm:pt modelId="{7E11B132-777F-7541-B08F-30DE75F7F60E}" type="pres">
      <dgm:prSet presAssocID="{DA235CDB-A7D4-584E-B900-6B7D3E2BAD76}" presName="connTx" presStyleLbl="parChTrans1D2" presStyleIdx="5" presStyleCnt="7"/>
      <dgm:spPr/>
      <dgm:t>
        <a:bodyPr/>
        <a:lstStyle/>
        <a:p>
          <a:endParaRPr lang="en-GB"/>
        </a:p>
      </dgm:t>
    </dgm:pt>
    <dgm:pt modelId="{B27C2309-A2C3-554C-9F7E-30256CE29A12}" type="pres">
      <dgm:prSet presAssocID="{6834CF9B-05AC-6C4B-9651-8E11B8F5A0FC}" presName="node" presStyleLbl="node1" presStyleIdx="5" presStyleCnt="7" custScaleX="145417" custRadScaleRad="131326" custRadScaleInc="4369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99061FE7-F562-724B-A1F5-3232F9288B52}" type="pres">
      <dgm:prSet presAssocID="{A6B44AA0-6548-354A-A5BE-3DC8B1B855C9}" presName="Name9" presStyleLbl="parChTrans1D2" presStyleIdx="6" presStyleCnt="7"/>
      <dgm:spPr/>
      <dgm:t>
        <a:bodyPr/>
        <a:lstStyle/>
        <a:p>
          <a:endParaRPr lang="en-GB"/>
        </a:p>
      </dgm:t>
    </dgm:pt>
    <dgm:pt modelId="{CF3A3988-C3C8-F540-A17B-163A48F69DF0}" type="pres">
      <dgm:prSet presAssocID="{A6B44AA0-6548-354A-A5BE-3DC8B1B855C9}" presName="connTx" presStyleLbl="parChTrans1D2" presStyleIdx="6" presStyleCnt="7"/>
      <dgm:spPr/>
      <dgm:t>
        <a:bodyPr/>
        <a:lstStyle/>
        <a:p>
          <a:endParaRPr lang="en-GB"/>
        </a:p>
      </dgm:t>
    </dgm:pt>
    <dgm:pt modelId="{1F43A1C7-C336-B845-95F2-DCBE4389A795}" type="pres">
      <dgm:prSet presAssocID="{723C553B-060E-0F4C-815A-27B60A4BE84D}" presName="node" presStyleLbl="node1" presStyleIdx="6" presStyleCnt="7" custScaleX="148288" custRadScaleRad="125084" custRadScaleInc="-30307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B8879B52-28ED-8A48-98B2-22B22567D5C0}" type="presOf" srcId="{B6EC6C34-6AF0-A741-B708-8AB7927125CD}" destId="{FC586063-D133-7940-84A1-DE857CF24B11}" srcOrd="1" destOrd="0" presId="urn:microsoft.com/office/officeart/2005/8/layout/radial1"/>
    <dgm:cxn modelId="{BD012B2B-236A-724A-8F71-488314B0AB23}" srcId="{88C1A7CB-ECB4-3D4A-9D8C-17F03D6BA1D2}" destId="{493E30B0-378B-8747-8A0E-8459ABF18DD6}" srcOrd="0" destOrd="0" parTransId="{CF6C5E20-DEDB-0747-A9EB-60D54278036F}" sibTransId="{72545CCB-5D1A-A248-BEB8-AF9279475B7B}"/>
    <dgm:cxn modelId="{8F00A7DF-1F7B-DC44-886E-3BF6103460D5}" type="presOf" srcId="{3F31C60E-D661-0D45-8BB5-F555FBF737E4}" destId="{F857060F-06F4-CF44-9175-6F5E50D423F8}" srcOrd="0" destOrd="0" presId="urn:microsoft.com/office/officeart/2005/8/layout/radial1"/>
    <dgm:cxn modelId="{E6F84B1A-51C3-D743-AD8B-CA2ABFB824EE}" srcId="{493E30B0-378B-8747-8A0E-8459ABF18DD6}" destId="{0FD8C621-B35F-084F-97EE-11B172DEFA37}" srcOrd="3" destOrd="0" parTransId="{879CD1FB-7628-C445-BB81-1BC9CB110AA8}" sibTransId="{14865FE5-FBB5-EC4E-B3D1-C4C9E8D0C5EC}"/>
    <dgm:cxn modelId="{F9A1B9CE-38CF-7649-A695-EAA7B4BD4F94}" srcId="{493E30B0-378B-8747-8A0E-8459ABF18DD6}" destId="{723C553B-060E-0F4C-815A-27B60A4BE84D}" srcOrd="6" destOrd="0" parTransId="{A6B44AA0-6548-354A-A5BE-3DC8B1B855C9}" sibTransId="{1C5B53B3-72F3-184D-8DF7-D98E52C50B26}"/>
    <dgm:cxn modelId="{4067DA73-BEEC-7142-A45D-3D7EC73F056D}" type="presOf" srcId="{80DC1FB4-721F-3B49-A9BC-B977F577D31C}" destId="{28FC7AA8-A260-F947-A45C-11C3669B8A68}" srcOrd="0" destOrd="0" presId="urn:microsoft.com/office/officeart/2005/8/layout/radial1"/>
    <dgm:cxn modelId="{64CD0BA1-236F-144C-974D-5469FB88AD0A}" type="presOf" srcId="{6EBE93E4-2540-6D46-864B-FB8B536EFFB4}" destId="{4C46C16D-E039-1A49-A75A-9E7487A8CAD4}" srcOrd="1" destOrd="0" presId="urn:microsoft.com/office/officeart/2005/8/layout/radial1"/>
    <dgm:cxn modelId="{5FD21288-D4AE-8644-9B1B-4E0A60A2F7F9}" type="presOf" srcId="{B9A92BD3-940E-4C47-8878-7856858E41B4}" destId="{77490A6A-6853-2C44-B094-5381EE4CE156}" srcOrd="0" destOrd="0" presId="urn:microsoft.com/office/officeart/2005/8/layout/radial1"/>
    <dgm:cxn modelId="{B9B2998F-950C-2E49-995E-04B08D18FA89}" type="presOf" srcId="{6EBE93E4-2540-6D46-864B-FB8B536EFFB4}" destId="{A69EACFD-850B-6540-8339-202BD64BC858}" srcOrd="0" destOrd="0" presId="urn:microsoft.com/office/officeart/2005/8/layout/radial1"/>
    <dgm:cxn modelId="{31B9981E-C529-F547-9395-A092968FF64A}" type="presOf" srcId="{B6EC6C34-6AF0-A741-B708-8AB7927125CD}" destId="{5648F237-33AF-1C41-BC36-A1D66863A5D7}" srcOrd="0" destOrd="0" presId="urn:microsoft.com/office/officeart/2005/8/layout/radial1"/>
    <dgm:cxn modelId="{18A36A74-C88B-614F-8E8C-D4A97E4FE75F}" srcId="{493E30B0-378B-8747-8A0E-8459ABF18DD6}" destId="{B9A92BD3-940E-4C47-8878-7856858E41B4}" srcOrd="4" destOrd="0" parTransId="{6EBE93E4-2540-6D46-864B-FB8B536EFFB4}" sibTransId="{1F58EE0D-10DD-EE43-913F-06B4C54C73E8}"/>
    <dgm:cxn modelId="{1509FF61-B966-B04E-99D3-548A1E711630}" type="presOf" srcId="{88C1A7CB-ECB4-3D4A-9D8C-17F03D6BA1D2}" destId="{2E311F1D-7641-FB4C-AD48-5F4F668AB9A8}" srcOrd="0" destOrd="0" presId="urn:microsoft.com/office/officeart/2005/8/layout/radial1"/>
    <dgm:cxn modelId="{4D7719EA-855F-3040-BBCE-5FCD26003F95}" type="presOf" srcId="{493E30B0-378B-8747-8A0E-8459ABF18DD6}" destId="{353E5D08-DE5D-1D44-97B4-7B40E7176DD6}" srcOrd="0" destOrd="0" presId="urn:microsoft.com/office/officeart/2005/8/layout/radial1"/>
    <dgm:cxn modelId="{CE9911ED-454D-1E46-A1B1-0310345B9280}" type="presOf" srcId="{723C553B-060E-0F4C-815A-27B60A4BE84D}" destId="{1F43A1C7-C336-B845-95F2-DCBE4389A795}" srcOrd="0" destOrd="0" presId="urn:microsoft.com/office/officeart/2005/8/layout/radial1"/>
    <dgm:cxn modelId="{C0696B5C-325A-0149-92AE-85808E30C912}" type="presOf" srcId="{0FD8C621-B35F-084F-97EE-11B172DEFA37}" destId="{4FD02435-9EC7-2D40-BE2D-4FEB4FF05959}" srcOrd="0" destOrd="0" presId="urn:microsoft.com/office/officeart/2005/8/layout/radial1"/>
    <dgm:cxn modelId="{FD8A4099-48B5-C34B-8306-729156031D1F}" srcId="{493E30B0-378B-8747-8A0E-8459ABF18DD6}" destId="{F7571D1B-2BDA-774F-B7FD-A48B3D267F23}" srcOrd="1" destOrd="0" parTransId="{DC7AF06E-CFB7-644A-B52C-D36F330E44B3}" sibTransId="{E24EDB90-5099-5046-A50F-8B8F652577FA}"/>
    <dgm:cxn modelId="{E56A8E8A-A24F-454D-92F0-D4E26084AE62}" type="presOf" srcId="{A6B44AA0-6548-354A-A5BE-3DC8B1B855C9}" destId="{99061FE7-F562-724B-A1F5-3232F9288B52}" srcOrd="0" destOrd="0" presId="urn:microsoft.com/office/officeart/2005/8/layout/radial1"/>
    <dgm:cxn modelId="{8A05D6D3-6D9B-EC42-AC9E-4B251A1A1168}" type="presOf" srcId="{3F31C60E-D661-0D45-8BB5-F555FBF737E4}" destId="{BAD2C915-1BC3-E74D-A12D-154E0C29F3A3}" srcOrd="1" destOrd="0" presId="urn:microsoft.com/office/officeart/2005/8/layout/radial1"/>
    <dgm:cxn modelId="{560F4C2E-FAC1-8B42-A581-3E497E01EFB1}" type="presOf" srcId="{879CD1FB-7628-C445-BB81-1BC9CB110AA8}" destId="{8C1C4E12-1C00-474F-A782-349BECD9743B}" srcOrd="1" destOrd="0" presId="urn:microsoft.com/office/officeart/2005/8/layout/radial1"/>
    <dgm:cxn modelId="{57966D0B-3522-424C-8187-EEEC1062E17B}" type="presOf" srcId="{A6B44AA0-6548-354A-A5BE-3DC8B1B855C9}" destId="{CF3A3988-C3C8-F540-A17B-163A48F69DF0}" srcOrd="1" destOrd="0" presId="urn:microsoft.com/office/officeart/2005/8/layout/radial1"/>
    <dgm:cxn modelId="{DEA20A5F-07AF-1242-8461-6DAA86DEC8B0}" srcId="{493E30B0-378B-8747-8A0E-8459ABF18DD6}" destId="{80DC1FB4-721F-3B49-A9BC-B977F577D31C}" srcOrd="0" destOrd="0" parTransId="{3F31C60E-D661-0D45-8BB5-F555FBF737E4}" sibTransId="{3B340BA1-93C6-3141-ABED-2E57AD2AF650}"/>
    <dgm:cxn modelId="{F1C0EBEB-0277-F94E-91C6-7BD12C964AEF}" type="presOf" srcId="{DC7AF06E-CFB7-644A-B52C-D36F330E44B3}" destId="{7A3753B8-4A60-094B-BD5C-A70EA8FE9EA2}" srcOrd="0" destOrd="0" presId="urn:microsoft.com/office/officeart/2005/8/layout/radial1"/>
    <dgm:cxn modelId="{95046952-83C4-E448-9AEF-4C8B0DB52BD9}" type="presOf" srcId="{DC7AF06E-CFB7-644A-B52C-D36F330E44B3}" destId="{5FC4061D-3318-8641-A495-7EB745E610D1}" srcOrd="1" destOrd="0" presId="urn:microsoft.com/office/officeart/2005/8/layout/radial1"/>
    <dgm:cxn modelId="{6AE0EACC-EF20-2148-8BBC-EDAAC9DA6A30}" type="presOf" srcId="{DA235CDB-A7D4-584E-B900-6B7D3E2BAD76}" destId="{7E11B132-777F-7541-B08F-30DE75F7F60E}" srcOrd="1" destOrd="0" presId="urn:microsoft.com/office/officeart/2005/8/layout/radial1"/>
    <dgm:cxn modelId="{B55A7E35-BA6B-1144-B4E4-F85B483B4864}" type="presOf" srcId="{6834CF9B-05AC-6C4B-9651-8E11B8F5A0FC}" destId="{B27C2309-A2C3-554C-9F7E-30256CE29A12}" srcOrd="0" destOrd="0" presId="urn:microsoft.com/office/officeart/2005/8/layout/radial1"/>
    <dgm:cxn modelId="{7D79880C-8AE0-1F4F-A18D-76A4801E8E28}" type="presOf" srcId="{DA235CDB-A7D4-584E-B900-6B7D3E2BAD76}" destId="{E621AC0F-8BE3-8241-9734-D8E7EA95657B}" srcOrd="0" destOrd="0" presId="urn:microsoft.com/office/officeart/2005/8/layout/radial1"/>
    <dgm:cxn modelId="{9121CBD4-4C39-BF4B-9E32-3411041364FD}" srcId="{493E30B0-378B-8747-8A0E-8459ABF18DD6}" destId="{6834CF9B-05AC-6C4B-9651-8E11B8F5A0FC}" srcOrd="5" destOrd="0" parTransId="{DA235CDB-A7D4-584E-B900-6B7D3E2BAD76}" sibTransId="{7D3F733F-5D6A-D147-B3B8-902A84FA306B}"/>
    <dgm:cxn modelId="{CA9146A1-536B-5843-B696-0AEE13E77757}" type="presOf" srcId="{879CD1FB-7628-C445-BB81-1BC9CB110AA8}" destId="{0555C939-E929-054C-B101-4FA9132AF8DA}" srcOrd="0" destOrd="0" presId="urn:microsoft.com/office/officeart/2005/8/layout/radial1"/>
    <dgm:cxn modelId="{0112A7DD-1943-A44C-95C0-40D31B169E3E}" type="presOf" srcId="{F7571D1B-2BDA-774F-B7FD-A48B3D267F23}" destId="{D088FBC0-1EE3-CC48-814C-942128C8E1FD}" srcOrd="0" destOrd="0" presId="urn:microsoft.com/office/officeart/2005/8/layout/radial1"/>
    <dgm:cxn modelId="{689C9669-FED0-A546-9783-BB4ACBB3C4CD}" srcId="{493E30B0-378B-8747-8A0E-8459ABF18DD6}" destId="{DB241C49-0D86-C446-888E-11CEB966F724}" srcOrd="2" destOrd="0" parTransId="{B6EC6C34-6AF0-A741-B708-8AB7927125CD}" sibTransId="{A4580BD9-532E-9F44-B877-C9762500DCCD}"/>
    <dgm:cxn modelId="{0C0CE6EF-220D-164D-A720-9669A632EC6A}" type="presOf" srcId="{DB241C49-0D86-C446-888E-11CEB966F724}" destId="{AA5D219A-4D5A-BB46-BBE5-564B9831DAFE}" srcOrd="0" destOrd="0" presId="urn:microsoft.com/office/officeart/2005/8/layout/radial1"/>
    <dgm:cxn modelId="{6745A065-16CF-B84F-B83F-6E147E5D20B2}" type="presParOf" srcId="{2E311F1D-7641-FB4C-AD48-5F4F668AB9A8}" destId="{353E5D08-DE5D-1D44-97B4-7B40E7176DD6}" srcOrd="0" destOrd="0" presId="urn:microsoft.com/office/officeart/2005/8/layout/radial1"/>
    <dgm:cxn modelId="{9A84130A-8C8C-424C-8CEE-AC08B84E6C1A}" type="presParOf" srcId="{2E311F1D-7641-FB4C-AD48-5F4F668AB9A8}" destId="{F857060F-06F4-CF44-9175-6F5E50D423F8}" srcOrd="1" destOrd="0" presId="urn:microsoft.com/office/officeart/2005/8/layout/radial1"/>
    <dgm:cxn modelId="{AB31D221-0B0C-6B41-9DAC-15883B70E107}" type="presParOf" srcId="{F857060F-06F4-CF44-9175-6F5E50D423F8}" destId="{BAD2C915-1BC3-E74D-A12D-154E0C29F3A3}" srcOrd="0" destOrd="0" presId="urn:microsoft.com/office/officeart/2005/8/layout/radial1"/>
    <dgm:cxn modelId="{FF49BCEE-E4A6-834E-8F12-E6C1EF7C6B19}" type="presParOf" srcId="{2E311F1D-7641-FB4C-AD48-5F4F668AB9A8}" destId="{28FC7AA8-A260-F947-A45C-11C3669B8A68}" srcOrd="2" destOrd="0" presId="urn:microsoft.com/office/officeart/2005/8/layout/radial1"/>
    <dgm:cxn modelId="{51111588-49C6-4B4E-A5F9-DBF2C8551EA2}" type="presParOf" srcId="{2E311F1D-7641-FB4C-AD48-5F4F668AB9A8}" destId="{7A3753B8-4A60-094B-BD5C-A70EA8FE9EA2}" srcOrd="3" destOrd="0" presId="urn:microsoft.com/office/officeart/2005/8/layout/radial1"/>
    <dgm:cxn modelId="{556D8558-9417-9848-8BE6-7A5CD192FE99}" type="presParOf" srcId="{7A3753B8-4A60-094B-BD5C-A70EA8FE9EA2}" destId="{5FC4061D-3318-8641-A495-7EB745E610D1}" srcOrd="0" destOrd="0" presId="urn:microsoft.com/office/officeart/2005/8/layout/radial1"/>
    <dgm:cxn modelId="{6743B74B-4FA2-0246-B78D-94B8E24AD83A}" type="presParOf" srcId="{2E311F1D-7641-FB4C-AD48-5F4F668AB9A8}" destId="{D088FBC0-1EE3-CC48-814C-942128C8E1FD}" srcOrd="4" destOrd="0" presId="urn:microsoft.com/office/officeart/2005/8/layout/radial1"/>
    <dgm:cxn modelId="{ED69C250-E775-0149-9ABC-C6D3477A3616}" type="presParOf" srcId="{2E311F1D-7641-FB4C-AD48-5F4F668AB9A8}" destId="{5648F237-33AF-1C41-BC36-A1D66863A5D7}" srcOrd="5" destOrd="0" presId="urn:microsoft.com/office/officeart/2005/8/layout/radial1"/>
    <dgm:cxn modelId="{B9BF04A8-444C-6E4E-9D92-8408ADE303B2}" type="presParOf" srcId="{5648F237-33AF-1C41-BC36-A1D66863A5D7}" destId="{FC586063-D133-7940-84A1-DE857CF24B11}" srcOrd="0" destOrd="0" presId="urn:microsoft.com/office/officeart/2005/8/layout/radial1"/>
    <dgm:cxn modelId="{0F948C7B-3219-3343-8D0E-B9A67B5B6908}" type="presParOf" srcId="{2E311F1D-7641-FB4C-AD48-5F4F668AB9A8}" destId="{AA5D219A-4D5A-BB46-BBE5-564B9831DAFE}" srcOrd="6" destOrd="0" presId="urn:microsoft.com/office/officeart/2005/8/layout/radial1"/>
    <dgm:cxn modelId="{277D20A4-D3D8-8940-8390-46EA93F5A50A}" type="presParOf" srcId="{2E311F1D-7641-FB4C-AD48-5F4F668AB9A8}" destId="{0555C939-E929-054C-B101-4FA9132AF8DA}" srcOrd="7" destOrd="0" presId="urn:microsoft.com/office/officeart/2005/8/layout/radial1"/>
    <dgm:cxn modelId="{59BA96E8-0E80-AA4C-AB03-2C40E8AA5B31}" type="presParOf" srcId="{0555C939-E929-054C-B101-4FA9132AF8DA}" destId="{8C1C4E12-1C00-474F-A782-349BECD9743B}" srcOrd="0" destOrd="0" presId="urn:microsoft.com/office/officeart/2005/8/layout/radial1"/>
    <dgm:cxn modelId="{6DEEC8A5-EB3A-5648-87A2-5239130F4DD8}" type="presParOf" srcId="{2E311F1D-7641-FB4C-AD48-5F4F668AB9A8}" destId="{4FD02435-9EC7-2D40-BE2D-4FEB4FF05959}" srcOrd="8" destOrd="0" presId="urn:microsoft.com/office/officeart/2005/8/layout/radial1"/>
    <dgm:cxn modelId="{490D7A55-1BC1-D149-80E8-C4B73EE44750}" type="presParOf" srcId="{2E311F1D-7641-FB4C-AD48-5F4F668AB9A8}" destId="{A69EACFD-850B-6540-8339-202BD64BC858}" srcOrd="9" destOrd="0" presId="urn:microsoft.com/office/officeart/2005/8/layout/radial1"/>
    <dgm:cxn modelId="{715E901C-C727-8F4D-B96F-B1FC3F7CC550}" type="presParOf" srcId="{A69EACFD-850B-6540-8339-202BD64BC858}" destId="{4C46C16D-E039-1A49-A75A-9E7487A8CAD4}" srcOrd="0" destOrd="0" presId="urn:microsoft.com/office/officeart/2005/8/layout/radial1"/>
    <dgm:cxn modelId="{04755E2D-96FF-B94B-82FC-278F5C3A2BF0}" type="presParOf" srcId="{2E311F1D-7641-FB4C-AD48-5F4F668AB9A8}" destId="{77490A6A-6853-2C44-B094-5381EE4CE156}" srcOrd="10" destOrd="0" presId="urn:microsoft.com/office/officeart/2005/8/layout/radial1"/>
    <dgm:cxn modelId="{73281B0B-33C6-F24F-84EE-AD36547391DC}" type="presParOf" srcId="{2E311F1D-7641-FB4C-AD48-5F4F668AB9A8}" destId="{E621AC0F-8BE3-8241-9734-D8E7EA95657B}" srcOrd="11" destOrd="0" presId="urn:microsoft.com/office/officeart/2005/8/layout/radial1"/>
    <dgm:cxn modelId="{280F3CF4-ACB0-4F45-953B-B241D9345615}" type="presParOf" srcId="{E621AC0F-8BE3-8241-9734-D8E7EA95657B}" destId="{7E11B132-777F-7541-B08F-30DE75F7F60E}" srcOrd="0" destOrd="0" presId="urn:microsoft.com/office/officeart/2005/8/layout/radial1"/>
    <dgm:cxn modelId="{005D4ED8-3670-8243-8DCB-C6A1048F38B7}" type="presParOf" srcId="{2E311F1D-7641-FB4C-AD48-5F4F668AB9A8}" destId="{B27C2309-A2C3-554C-9F7E-30256CE29A12}" srcOrd="12" destOrd="0" presId="urn:microsoft.com/office/officeart/2005/8/layout/radial1"/>
    <dgm:cxn modelId="{948BCA96-248D-FA45-8DF4-0362791788C5}" type="presParOf" srcId="{2E311F1D-7641-FB4C-AD48-5F4F668AB9A8}" destId="{99061FE7-F562-724B-A1F5-3232F9288B52}" srcOrd="13" destOrd="0" presId="urn:microsoft.com/office/officeart/2005/8/layout/radial1"/>
    <dgm:cxn modelId="{CBF5F1B1-CDE5-5347-B303-192B150CA200}" type="presParOf" srcId="{99061FE7-F562-724B-A1F5-3232F9288B52}" destId="{CF3A3988-C3C8-F540-A17B-163A48F69DF0}" srcOrd="0" destOrd="0" presId="urn:microsoft.com/office/officeart/2005/8/layout/radial1"/>
    <dgm:cxn modelId="{B67CC201-B571-9C43-94FB-680C880E63B8}" type="presParOf" srcId="{2E311F1D-7641-FB4C-AD48-5F4F668AB9A8}" destId="{1F43A1C7-C336-B845-95F2-DCBE4389A795}" srcOrd="14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88C1A7CB-ECB4-3D4A-9D8C-17F03D6BA1D2}" type="doc">
      <dgm:prSet loTypeId="urn:microsoft.com/office/officeart/2008/layout/PictureStrips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F7571D1B-2BDA-774F-B7FD-A48B3D267F23}">
      <dgm:prSet custT="1"/>
      <dgm:spPr>
        <a:solidFill>
          <a:schemeClr val="tx2">
            <a:lumMod val="20000"/>
            <a:lumOff val="80000"/>
          </a:schemeClr>
        </a:solidFill>
      </dgm:spPr>
      <dgm:t>
        <a:bodyPr/>
        <a:lstStyle/>
        <a:p>
          <a:pPr rtl="0"/>
          <a:r>
            <a:rPr lang="en-GB" sz="2200" b="1" dirty="0" smtClean="0">
              <a:solidFill>
                <a:srgbClr val="1F497D"/>
              </a:solidFill>
            </a:rPr>
            <a:t>Dose Tables</a:t>
          </a:r>
          <a:endParaRPr lang="en-GB" sz="2200" b="1" dirty="0">
            <a:solidFill>
              <a:srgbClr val="1F497D"/>
            </a:solidFill>
          </a:endParaRPr>
        </a:p>
      </dgm:t>
    </dgm:pt>
    <dgm:pt modelId="{DC7AF06E-CFB7-644A-B52C-D36F330E44B3}" type="parTrans" cxnId="{FD8A4099-48B5-C34B-8306-729156031D1F}">
      <dgm:prSet/>
      <dgm:spPr/>
      <dgm:t>
        <a:bodyPr/>
        <a:lstStyle/>
        <a:p>
          <a:endParaRPr lang="en-GB" sz="2200">
            <a:solidFill>
              <a:srgbClr val="1F497D"/>
            </a:solidFill>
          </a:endParaRPr>
        </a:p>
      </dgm:t>
    </dgm:pt>
    <dgm:pt modelId="{E24EDB90-5099-5046-A50F-8B8F652577FA}" type="sibTrans" cxnId="{FD8A4099-48B5-C34B-8306-729156031D1F}">
      <dgm:prSet/>
      <dgm:spPr/>
      <dgm:t>
        <a:bodyPr/>
        <a:lstStyle/>
        <a:p>
          <a:endParaRPr lang="en-GB" sz="2200">
            <a:solidFill>
              <a:srgbClr val="1F497D"/>
            </a:solidFill>
          </a:endParaRPr>
        </a:p>
      </dgm:t>
    </dgm:pt>
    <dgm:pt modelId="{DB241C49-0D86-C446-888E-11CEB966F724}">
      <dgm:prSet custT="1"/>
      <dgm:spPr>
        <a:solidFill>
          <a:schemeClr val="tx2">
            <a:lumMod val="20000"/>
            <a:lumOff val="80000"/>
          </a:schemeClr>
        </a:solidFill>
      </dgm:spPr>
      <dgm:t>
        <a:bodyPr/>
        <a:lstStyle/>
        <a:p>
          <a:pPr rtl="0"/>
          <a:r>
            <a:rPr lang="en-GB" sz="2200" b="1" dirty="0" err="1" smtClean="0">
              <a:solidFill>
                <a:srgbClr val="1F497D"/>
              </a:solidFill>
            </a:rPr>
            <a:t>Softwares</a:t>
          </a:r>
          <a:endParaRPr lang="en-GB" sz="2200" b="1" dirty="0">
            <a:solidFill>
              <a:srgbClr val="1F497D"/>
            </a:solidFill>
          </a:endParaRPr>
        </a:p>
      </dgm:t>
    </dgm:pt>
    <dgm:pt modelId="{B6EC6C34-6AF0-A741-B708-8AB7927125CD}" type="parTrans" cxnId="{689C9669-FED0-A546-9783-BB4ACBB3C4CD}">
      <dgm:prSet/>
      <dgm:spPr/>
      <dgm:t>
        <a:bodyPr/>
        <a:lstStyle/>
        <a:p>
          <a:endParaRPr lang="en-GB" sz="2200">
            <a:solidFill>
              <a:srgbClr val="1F497D"/>
            </a:solidFill>
          </a:endParaRPr>
        </a:p>
      </dgm:t>
    </dgm:pt>
    <dgm:pt modelId="{A4580BD9-532E-9F44-B877-C9762500DCCD}" type="sibTrans" cxnId="{689C9669-FED0-A546-9783-BB4ACBB3C4CD}">
      <dgm:prSet/>
      <dgm:spPr/>
      <dgm:t>
        <a:bodyPr/>
        <a:lstStyle/>
        <a:p>
          <a:endParaRPr lang="en-GB" sz="2200">
            <a:solidFill>
              <a:srgbClr val="1F497D"/>
            </a:solidFill>
          </a:endParaRPr>
        </a:p>
      </dgm:t>
    </dgm:pt>
    <dgm:pt modelId="{0FD8C621-B35F-084F-97EE-11B172DEFA37}">
      <dgm:prSet custT="1"/>
      <dgm:spPr>
        <a:solidFill>
          <a:schemeClr val="tx2">
            <a:lumMod val="20000"/>
            <a:lumOff val="80000"/>
          </a:schemeClr>
        </a:solidFill>
      </dgm:spPr>
      <dgm:t>
        <a:bodyPr/>
        <a:lstStyle/>
        <a:p>
          <a:pPr rtl="0"/>
          <a:r>
            <a:rPr lang="en-GB" sz="2200" b="1" dirty="0" smtClean="0">
              <a:solidFill>
                <a:srgbClr val="1F497D"/>
              </a:solidFill>
            </a:rPr>
            <a:t>Decision Aiding Techniques</a:t>
          </a:r>
          <a:endParaRPr lang="en-GB" sz="2200" b="1" dirty="0">
            <a:solidFill>
              <a:srgbClr val="1F497D"/>
            </a:solidFill>
          </a:endParaRPr>
        </a:p>
      </dgm:t>
    </dgm:pt>
    <dgm:pt modelId="{879CD1FB-7628-C445-BB81-1BC9CB110AA8}" type="parTrans" cxnId="{E6F84B1A-51C3-D743-AD8B-CA2ABFB824EE}">
      <dgm:prSet/>
      <dgm:spPr/>
      <dgm:t>
        <a:bodyPr/>
        <a:lstStyle/>
        <a:p>
          <a:endParaRPr lang="en-GB" sz="2200">
            <a:solidFill>
              <a:srgbClr val="1F497D"/>
            </a:solidFill>
          </a:endParaRPr>
        </a:p>
      </dgm:t>
    </dgm:pt>
    <dgm:pt modelId="{14865FE5-FBB5-EC4E-B3D1-C4C9E8D0C5EC}" type="sibTrans" cxnId="{E6F84B1A-51C3-D743-AD8B-CA2ABFB824EE}">
      <dgm:prSet/>
      <dgm:spPr/>
      <dgm:t>
        <a:bodyPr/>
        <a:lstStyle/>
        <a:p>
          <a:endParaRPr lang="en-GB" sz="2200">
            <a:solidFill>
              <a:srgbClr val="1F497D"/>
            </a:solidFill>
          </a:endParaRPr>
        </a:p>
      </dgm:t>
    </dgm:pt>
    <dgm:pt modelId="{B9A92BD3-940E-4C47-8878-7856858E41B4}">
      <dgm:prSet custT="1"/>
      <dgm:spPr>
        <a:solidFill>
          <a:schemeClr val="tx2">
            <a:lumMod val="20000"/>
            <a:lumOff val="80000"/>
          </a:schemeClr>
        </a:solidFill>
      </dgm:spPr>
      <dgm:t>
        <a:bodyPr/>
        <a:lstStyle/>
        <a:p>
          <a:pPr rtl="0"/>
          <a:r>
            <a:rPr lang="en-GB" sz="2200" b="1" dirty="0" smtClean="0">
              <a:solidFill>
                <a:srgbClr val="1F497D"/>
              </a:solidFill>
            </a:rPr>
            <a:t>Organisational Structures</a:t>
          </a:r>
          <a:endParaRPr lang="en-GB" sz="2200" b="1" dirty="0">
            <a:solidFill>
              <a:srgbClr val="1F497D"/>
            </a:solidFill>
          </a:endParaRPr>
        </a:p>
      </dgm:t>
    </dgm:pt>
    <dgm:pt modelId="{6EBE93E4-2540-6D46-864B-FB8B536EFFB4}" type="parTrans" cxnId="{18A36A74-C88B-614F-8E8C-D4A97E4FE75F}">
      <dgm:prSet/>
      <dgm:spPr/>
      <dgm:t>
        <a:bodyPr/>
        <a:lstStyle/>
        <a:p>
          <a:endParaRPr lang="en-GB" sz="2200">
            <a:solidFill>
              <a:srgbClr val="1F497D"/>
            </a:solidFill>
          </a:endParaRPr>
        </a:p>
      </dgm:t>
    </dgm:pt>
    <dgm:pt modelId="{1F58EE0D-10DD-EE43-913F-06B4C54C73E8}" type="sibTrans" cxnId="{18A36A74-C88B-614F-8E8C-D4A97E4FE75F}">
      <dgm:prSet/>
      <dgm:spPr/>
      <dgm:t>
        <a:bodyPr/>
        <a:lstStyle/>
        <a:p>
          <a:endParaRPr lang="en-GB" sz="2200">
            <a:solidFill>
              <a:srgbClr val="1F497D"/>
            </a:solidFill>
          </a:endParaRPr>
        </a:p>
      </dgm:t>
    </dgm:pt>
    <dgm:pt modelId="{6834CF9B-05AC-6C4B-9651-8E11B8F5A0FC}">
      <dgm:prSet custT="1"/>
      <dgm:spPr>
        <a:solidFill>
          <a:schemeClr val="tx2">
            <a:lumMod val="20000"/>
            <a:lumOff val="80000"/>
          </a:schemeClr>
        </a:solidFill>
      </dgm:spPr>
      <dgm:t>
        <a:bodyPr/>
        <a:lstStyle/>
        <a:p>
          <a:pPr rtl="0"/>
          <a:r>
            <a:rPr lang="en-GB" sz="2200" b="1" dirty="0" smtClean="0">
              <a:solidFill>
                <a:srgbClr val="1F497D"/>
              </a:solidFill>
            </a:rPr>
            <a:t>ALARA Review, Audits</a:t>
          </a:r>
          <a:endParaRPr lang="en-GB" sz="2200" b="1" dirty="0">
            <a:solidFill>
              <a:srgbClr val="1F497D"/>
            </a:solidFill>
          </a:endParaRPr>
        </a:p>
      </dgm:t>
    </dgm:pt>
    <dgm:pt modelId="{DA235CDB-A7D4-584E-B900-6B7D3E2BAD76}" type="parTrans" cxnId="{9121CBD4-4C39-BF4B-9E32-3411041364FD}">
      <dgm:prSet/>
      <dgm:spPr/>
      <dgm:t>
        <a:bodyPr/>
        <a:lstStyle/>
        <a:p>
          <a:endParaRPr lang="en-GB" sz="2200">
            <a:solidFill>
              <a:srgbClr val="1F497D"/>
            </a:solidFill>
          </a:endParaRPr>
        </a:p>
      </dgm:t>
    </dgm:pt>
    <dgm:pt modelId="{7D3F733F-5D6A-D147-B3B8-902A84FA306B}" type="sibTrans" cxnId="{9121CBD4-4C39-BF4B-9E32-3411041364FD}">
      <dgm:prSet/>
      <dgm:spPr/>
      <dgm:t>
        <a:bodyPr/>
        <a:lstStyle/>
        <a:p>
          <a:endParaRPr lang="en-GB" sz="2200">
            <a:solidFill>
              <a:srgbClr val="1F497D"/>
            </a:solidFill>
          </a:endParaRPr>
        </a:p>
      </dgm:t>
    </dgm:pt>
    <dgm:pt modelId="{723C553B-060E-0F4C-815A-27B60A4BE84D}">
      <dgm:prSet custT="1"/>
      <dgm:spPr>
        <a:solidFill>
          <a:schemeClr val="tx2">
            <a:lumMod val="20000"/>
            <a:lumOff val="80000"/>
          </a:schemeClr>
        </a:solidFill>
      </dgm:spPr>
      <dgm:t>
        <a:bodyPr/>
        <a:lstStyle/>
        <a:p>
          <a:pPr rtl="0"/>
          <a:r>
            <a:rPr lang="en-GB" sz="2200" b="1" dirty="0" smtClean="0">
              <a:solidFill>
                <a:srgbClr val="1F497D"/>
              </a:solidFill>
            </a:rPr>
            <a:t>Education and Training</a:t>
          </a:r>
          <a:endParaRPr lang="en-GB" sz="2200" b="1" dirty="0">
            <a:solidFill>
              <a:srgbClr val="1F497D"/>
            </a:solidFill>
          </a:endParaRPr>
        </a:p>
      </dgm:t>
    </dgm:pt>
    <dgm:pt modelId="{A6B44AA0-6548-354A-A5BE-3DC8B1B855C9}" type="parTrans" cxnId="{F9A1B9CE-38CF-7649-A695-EAA7B4BD4F94}">
      <dgm:prSet/>
      <dgm:spPr/>
      <dgm:t>
        <a:bodyPr/>
        <a:lstStyle/>
        <a:p>
          <a:endParaRPr lang="en-GB" sz="2200">
            <a:solidFill>
              <a:srgbClr val="1F497D"/>
            </a:solidFill>
          </a:endParaRPr>
        </a:p>
      </dgm:t>
    </dgm:pt>
    <dgm:pt modelId="{1C5B53B3-72F3-184D-8DF7-D98E52C50B26}" type="sibTrans" cxnId="{F9A1B9CE-38CF-7649-A695-EAA7B4BD4F94}">
      <dgm:prSet/>
      <dgm:spPr/>
      <dgm:t>
        <a:bodyPr/>
        <a:lstStyle/>
        <a:p>
          <a:endParaRPr lang="en-GB" sz="2200">
            <a:solidFill>
              <a:srgbClr val="1F497D"/>
            </a:solidFill>
          </a:endParaRPr>
        </a:p>
      </dgm:t>
    </dgm:pt>
    <dgm:pt modelId="{F3D18525-562C-2E4C-A42A-19B8D589C87D}">
      <dgm:prSet custT="1"/>
      <dgm:spPr>
        <a:solidFill>
          <a:schemeClr val="tx2">
            <a:lumMod val="20000"/>
            <a:lumOff val="80000"/>
          </a:schemeClr>
        </a:solidFill>
      </dgm:spPr>
      <dgm:t>
        <a:bodyPr/>
        <a:lstStyle/>
        <a:p>
          <a:pPr rtl="0"/>
          <a:r>
            <a:rPr lang="en-GB" sz="2200" b="1" dirty="0" smtClean="0">
              <a:solidFill>
                <a:srgbClr val="1F497D"/>
              </a:solidFill>
            </a:rPr>
            <a:t>Dose Constraints and Reference Levels</a:t>
          </a:r>
          <a:endParaRPr lang="en-GB" sz="2200" b="1" dirty="0">
            <a:solidFill>
              <a:srgbClr val="1F497D"/>
            </a:solidFill>
          </a:endParaRPr>
        </a:p>
      </dgm:t>
    </dgm:pt>
    <dgm:pt modelId="{7A26B48D-379F-6C40-9469-9075A494AAE7}" type="parTrans" cxnId="{516CB04F-E86F-FE4F-885F-B7B53D1D423E}">
      <dgm:prSet/>
      <dgm:spPr/>
      <dgm:t>
        <a:bodyPr/>
        <a:lstStyle/>
        <a:p>
          <a:endParaRPr lang="en-GB" sz="2200">
            <a:solidFill>
              <a:srgbClr val="1F497D"/>
            </a:solidFill>
          </a:endParaRPr>
        </a:p>
      </dgm:t>
    </dgm:pt>
    <dgm:pt modelId="{25C8C1CA-7969-1747-97D1-31BDF0311F62}" type="sibTrans" cxnId="{516CB04F-E86F-FE4F-885F-B7B53D1D423E}">
      <dgm:prSet/>
      <dgm:spPr/>
      <dgm:t>
        <a:bodyPr/>
        <a:lstStyle/>
        <a:p>
          <a:endParaRPr lang="en-GB" sz="2200">
            <a:solidFill>
              <a:srgbClr val="1F497D"/>
            </a:solidFill>
          </a:endParaRPr>
        </a:p>
      </dgm:t>
    </dgm:pt>
    <dgm:pt modelId="{4E2ACFAF-6DB8-1048-AB2D-E81FA292EE08}" type="pres">
      <dgm:prSet presAssocID="{88C1A7CB-ECB4-3D4A-9D8C-17F03D6BA1D2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F98A9B90-1396-BC45-BFB2-89566BAE79B0}" type="pres">
      <dgm:prSet presAssocID="{F3D18525-562C-2E4C-A42A-19B8D589C87D}" presName="composite" presStyleCnt="0"/>
      <dgm:spPr/>
      <dgm:t>
        <a:bodyPr/>
        <a:lstStyle/>
        <a:p>
          <a:endParaRPr lang="en-GB"/>
        </a:p>
      </dgm:t>
    </dgm:pt>
    <dgm:pt modelId="{DB48DDDD-34D7-4246-BA4A-2655F936CE03}" type="pres">
      <dgm:prSet presAssocID="{F3D18525-562C-2E4C-A42A-19B8D589C87D}" presName="rect1" presStyleLbl="trAlignAcc1" presStyleIdx="0" presStyleCnt="7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07C8AE90-52AD-DD43-AF85-6BF57265D924}" type="pres">
      <dgm:prSet presAssocID="{F3D18525-562C-2E4C-A42A-19B8D589C87D}" presName="rect2" presStyleLbl="fgImgPlace1" presStyleIdx="0" presStyleCnt="7" custScaleX="109174" custScaleY="82899" custLinFactNeighborX="-16546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GB"/>
        </a:p>
      </dgm:t>
    </dgm:pt>
    <dgm:pt modelId="{1E5AA393-D52B-7F41-A3D5-E632207ED73B}" type="pres">
      <dgm:prSet presAssocID="{25C8C1CA-7969-1747-97D1-31BDF0311F62}" presName="sibTrans" presStyleCnt="0"/>
      <dgm:spPr/>
      <dgm:t>
        <a:bodyPr/>
        <a:lstStyle/>
        <a:p>
          <a:endParaRPr lang="en-GB"/>
        </a:p>
      </dgm:t>
    </dgm:pt>
    <dgm:pt modelId="{201AC044-B38F-544B-9C67-49994B60200F}" type="pres">
      <dgm:prSet presAssocID="{F7571D1B-2BDA-774F-B7FD-A48B3D267F23}" presName="composite" presStyleCnt="0"/>
      <dgm:spPr/>
      <dgm:t>
        <a:bodyPr/>
        <a:lstStyle/>
        <a:p>
          <a:endParaRPr lang="en-GB"/>
        </a:p>
      </dgm:t>
    </dgm:pt>
    <dgm:pt modelId="{9A2B8249-4BAF-F543-B751-1C0678BE41B9}" type="pres">
      <dgm:prSet presAssocID="{F7571D1B-2BDA-774F-B7FD-A48B3D267F23}" presName="rect1" presStyleLbl="trAlignAcc1" presStyleIdx="1" presStyleCnt="7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B8979F4-6657-2B4A-8DD1-1D9BB9C32158}" type="pres">
      <dgm:prSet presAssocID="{F7571D1B-2BDA-774F-B7FD-A48B3D267F23}" presName="rect2" presStyleLbl="fgImgPlace1" presStyleIdx="1" presStyleCnt="7" custScaleX="131611" custScaleY="84467" custLinFactNeighborX="-10912"/>
      <dgm:spPr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GB"/>
        </a:p>
      </dgm:t>
    </dgm:pt>
    <dgm:pt modelId="{F3DC6F34-B64A-2846-940D-77AF75A39B09}" type="pres">
      <dgm:prSet presAssocID="{E24EDB90-5099-5046-A50F-8B8F652577FA}" presName="sibTrans" presStyleCnt="0"/>
      <dgm:spPr/>
      <dgm:t>
        <a:bodyPr/>
        <a:lstStyle/>
        <a:p>
          <a:endParaRPr lang="en-GB"/>
        </a:p>
      </dgm:t>
    </dgm:pt>
    <dgm:pt modelId="{8CC9F7C9-25F3-214F-95CB-991FB78B105C}" type="pres">
      <dgm:prSet presAssocID="{DB241C49-0D86-C446-888E-11CEB966F724}" presName="composite" presStyleCnt="0"/>
      <dgm:spPr/>
      <dgm:t>
        <a:bodyPr/>
        <a:lstStyle/>
        <a:p>
          <a:endParaRPr lang="en-GB"/>
        </a:p>
      </dgm:t>
    </dgm:pt>
    <dgm:pt modelId="{162FC353-B1C0-1E48-8734-2D7CCD253F94}" type="pres">
      <dgm:prSet presAssocID="{DB241C49-0D86-C446-888E-11CEB966F724}" presName="rect1" presStyleLbl="trAlignAcc1" presStyleIdx="2" presStyleCnt="7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98E4D1EA-9E06-454E-ACF2-525C60EFAC06}" type="pres">
      <dgm:prSet presAssocID="{DB241C49-0D86-C446-888E-11CEB966F724}" presName="rect2" presStyleLbl="fgImgPlace1" presStyleIdx="2" presStyleCnt="7" custScaleX="115460" custScaleY="88990" custLinFactNeighborX="-24228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8000" r="-8000"/>
          </a:stretch>
        </a:blipFill>
      </dgm:spPr>
      <dgm:t>
        <a:bodyPr/>
        <a:lstStyle/>
        <a:p>
          <a:endParaRPr lang="en-GB"/>
        </a:p>
      </dgm:t>
    </dgm:pt>
    <dgm:pt modelId="{5883DE26-378E-AA49-8A24-7267CFE2610A}" type="pres">
      <dgm:prSet presAssocID="{A4580BD9-532E-9F44-B877-C9762500DCCD}" presName="sibTrans" presStyleCnt="0"/>
      <dgm:spPr/>
      <dgm:t>
        <a:bodyPr/>
        <a:lstStyle/>
        <a:p>
          <a:endParaRPr lang="en-GB"/>
        </a:p>
      </dgm:t>
    </dgm:pt>
    <dgm:pt modelId="{A8BA5B0C-ECE4-F642-9459-22E3901E8983}" type="pres">
      <dgm:prSet presAssocID="{0FD8C621-B35F-084F-97EE-11B172DEFA37}" presName="composite" presStyleCnt="0"/>
      <dgm:spPr/>
      <dgm:t>
        <a:bodyPr/>
        <a:lstStyle/>
        <a:p>
          <a:endParaRPr lang="en-GB"/>
        </a:p>
      </dgm:t>
    </dgm:pt>
    <dgm:pt modelId="{A59B9D7D-7FEC-6E49-ADC1-507CBD9AFDEF}" type="pres">
      <dgm:prSet presAssocID="{0FD8C621-B35F-084F-97EE-11B172DEFA37}" presName="rect1" presStyleLbl="trAlignAcc1" presStyleIdx="3" presStyleCnt="7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521BB76-A080-6A45-9113-448F9072E7FF}" type="pres">
      <dgm:prSet presAssocID="{0FD8C621-B35F-084F-97EE-11B172DEFA37}" presName="rect2" presStyleLbl="fgImgPlace1" presStyleIdx="3" presStyleCnt="7" custScaleX="159050" custScaleY="153023" custLinFactNeighborX="-16118"/>
      <dgm:spPr>
        <a:blipFill dpi="0" rotWithShape="1"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27506" b="27506"/>
          </a:stretch>
        </a:blipFill>
      </dgm:spPr>
      <dgm:t>
        <a:bodyPr/>
        <a:lstStyle/>
        <a:p>
          <a:endParaRPr lang="en-GB"/>
        </a:p>
      </dgm:t>
    </dgm:pt>
    <dgm:pt modelId="{0DA5CD71-E738-3A47-A40A-CCC251F87FAD}" type="pres">
      <dgm:prSet presAssocID="{14865FE5-FBB5-EC4E-B3D1-C4C9E8D0C5EC}" presName="sibTrans" presStyleCnt="0"/>
      <dgm:spPr/>
      <dgm:t>
        <a:bodyPr/>
        <a:lstStyle/>
        <a:p>
          <a:endParaRPr lang="en-GB"/>
        </a:p>
      </dgm:t>
    </dgm:pt>
    <dgm:pt modelId="{228BBF6C-6162-AA48-937F-4970F3F826C5}" type="pres">
      <dgm:prSet presAssocID="{B9A92BD3-940E-4C47-8878-7856858E41B4}" presName="composite" presStyleCnt="0"/>
      <dgm:spPr/>
      <dgm:t>
        <a:bodyPr/>
        <a:lstStyle/>
        <a:p>
          <a:endParaRPr lang="en-GB"/>
        </a:p>
      </dgm:t>
    </dgm:pt>
    <dgm:pt modelId="{549D3E6E-8DFD-0B48-8960-E08D54E6FE7B}" type="pres">
      <dgm:prSet presAssocID="{B9A92BD3-940E-4C47-8878-7856858E41B4}" presName="rect1" presStyleLbl="trAlignAcc1" presStyleIdx="4" presStyleCnt="7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546C1862-D722-2D48-85A7-25AB1D299ECF}" type="pres">
      <dgm:prSet presAssocID="{B9A92BD3-940E-4C47-8878-7856858E41B4}" presName="rect2" presStyleLbl="fgImgPlace1" presStyleIdx="4" presStyleCnt="7" custScaleX="128576" custScaleY="85883" custLinFactNeighborX="-32525" custLinFactNeighborY="8096"/>
      <dgm:spPr>
        <a:blipFill dpi="0" rotWithShape="1"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16160" b="16160"/>
          </a:stretch>
        </a:blipFill>
      </dgm:spPr>
      <dgm:t>
        <a:bodyPr/>
        <a:lstStyle/>
        <a:p>
          <a:endParaRPr lang="en-GB"/>
        </a:p>
      </dgm:t>
    </dgm:pt>
    <dgm:pt modelId="{B745B82F-FE85-204B-8DCB-689CEA607BF8}" type="pres">
      <dgm:prSet presAssocID="{1F58EE0D-10DD-EE43-913F-06B4C54C73E8}" presName="sibTrans" presStyleCnt="0"/>
      <dgm:spPr/>
      <dgm:t>
        <a:bodyPr/>
        <a:lstStyle/>
        <a:p>
          <a:endParaRPr lang="en-GB"/>
        </a:p>
      </dgm:t>
    </dgm:pt>
    <dgm:pt modelId="{F35F7D07-6379-ED48-A3EB-495C31F7976F}" type="pres">
      <dgm:prSet presAssocID="{6834CF9B-05AC-6C4B-9651-8E11B8F5A0FC}" presName="composite" presStyleCnt="0"/>
      <dgm:spPr/>
      <dgm:t>
        <a:bodyPr/>
        <a:lstStyle/>
        <a:p>
          <a:endParaRPr lang="en-GB"/>
        </a:p>
      </dgm:t>
    </dgm:pt>
    <dgm:pt modelId="{6D7CB9EB-BDD4-A540-ABE0-A1D24407D7D7}" type="pres">
      <dgm:prSet presAssocID="{6834CF9B-05AC-6C4B-9651-8E11B8F5A0FC}" presName="rect1" presStyleLbl="trAlignAcc1" presStyleIdx="5" presStyleCnt="7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DC303C9-4D8F-B546-871C-B10A3700A1F8}" type="pres">
      <dgm:prSet presAssocID="{6834CF9B-05AC-6C4B-9651-8E11B8F5A0FC}" presName="rect2" presStyleLbl="fgImgPlace1" presStyleIdx="5" presStyleCnt="7" custScaleX="115466" custScaleY="105107" custLinFactNeighborX="-10036" custLinFactNeighborY="937"/>
      <dgm:spPr>
        <a:blipFill>
          <a:blip xmlns:r="http://schemas.openxmlformats.org/officeDocument/2006/relationships"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</dgm:spPr>
      <dgm:t>
        <a:bodyPr/>
        <a:lstStyle/>
        <a:p>
          <a:endParaRPr lang="en-GB"/>
        </a:p>
      </dgm:t>
    </dgm:pt>
    <dgm:pt modelId="{53AC608F-5214-1146-AAE3-37AC9685B22F}" type="pres">
      <dgm:prSet presAssocID="{7D3F733F-5D6A-D147-B3B8-902A84FA306B}" presName="sibTrans" presStyleCnt="0"/>
      <dgm:spPr/>
      <dgm:t>
        <a:bodyPr/>
        <a:lstStyle/>
        <a:p>
          <a:endParaRPr lang="en-GB"/>
        </a:p>
      </dgm:t>
    </dgm:pt>
    <dgm:pt modelId="{A3F7772E-55AA-484B-BC5F-11930D7E14C9}" type="pres">
      <dgm:prSet presAssocID="{723C553B-060E-0F4C-815A-27B60A4BE84D}" presName="composite" presStyleCnt="0"/>
      <dgm:spPr/>
      <dgm:t>
        <a:bodyPr/>
        <a:lstStyle/>
        <a:p>
          <a:endParaRPr lang="en-GB"/>
        </a:p>
      </dgm:t>
    </dgm:pt>
    <dgm:pt modelId="{12F57300-26AE-5847-A9DD-0B64815A4FD6}" type="pres">
      <dgm:prSet presAssocID="{723C553B-060E-0F4C-815A-27B60A4BE84D}" presName="rect1" presStyleLbl="trAlignAcc1" presStyleIdx="6" presStyleCnt="7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4C2D6F5-E0FA-B344-8D0D-73D721E5A9BF}" type="pres">
      <dgm:prSet presAssocID="{723C553B-060E-0F4C-815A-27B60A4BE84D}" presName="rect2" presStyleLbl="fgImgPlace1" presStyleIdx="6" presStyleCnt="7" custScaleX="140065" custScaleY="125543" custLinFactNeighborX="-38851" custLinFactNeighborY="12234"/>
      <dgm:spPr>
        <a:blipFill dpi="0" rotWithShape="1"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16666" b="16666"/>
          </a:stretch>
        </a:blipFill>
      </dgm:spPr>
      <dgm:t>
        <a:bodyPr/>
        <a:lstStyle/>
        <a:p>
          <a:endParaRPr lang="en-GB"/>
        </a:p>
      </dgm:t>
    </dgm:pt>
  </dgm:ptLst>
  <dgm:cxnLst>
    <dgm:cxn modelId="{CFC7E4B5-B16D-6E4D-BB32-60689AF81DFA}" type="presOf" srcId="{0FD8C621-B35F-084F-97EE-11B172DEFA37}" destId="{A59B9D7D-7FEC-6E49-ADC1-507CBD9AFDEF}" srcOrd="0" destOrd="0" presId="urn:microsoft.com/office/officeart/2008/layout/PictureStrips"/>
    <dgm:cxn modelId="{E6F84B1A-51C3-D743-AD8B-CA2ABFB824EE}" srcId="{88C1A7CB-ECB4-3D4A-9D8C-17F03D6BA1D2}" destId="{0FD8C621-B35F-084F-97EE-11B172DEFA37}" srcOrd="3" destOrd="0" parTransId="{879CD1FB-7628-C445-BB81-1BC9CB110AA8}" sibTransId="{14865FE5-FBB5-EC4E-B3D1-C4C9E8D0C5EC}"/>
    <dgm:cxn modelId="{F9A1B9CE-38CF-7649-A695-EAA7B4BD4F94}" srcId="{88C1A7CB-ECB4-3D4A-9D8C-17F03D6BA1D2}" destId="{723C553B-060E-0F4C-815A-27B60A4BE84D}" srcOrd="6" destOrd="0" parTransId="{A6B44AA0-6548-354A-A5BE-3DC8B1B855C9}" sibTransId="{1C5B53B3-72F3-184D-8DF7-D98E52C50B26}"/>
    <dgm:cxn modelId="{18A36A74-C88B-614F-8E8C-D4A97E4FE75F}" srcId="{88C1A7CB-ECB4-3D4A-9D8C-17F03D6BA1D2}" destId="{B9A92BD3-940E-4C47-8878-7856858E41B4}" srcOrd="4" destOrd="0" parTransId="{6EBE93E4-2540-6D46-864B-FB8B536EFFB4}" sibTransId="{1F58EE0D-10DD-EE43-913F-06B4C54C73E8}"/>
    <dgm:cxn modelId="{7EDF120C-AF92-6645-9EFF-C69A76E9C9A2}" type="presOf" srcId="{F3D18525-562C-2E4C-A42A-19B8D589C87D}" destId="{DB48DDDD-34D7-4246-BA4A-2655F936CE03}" srcOrd="0" destOrd="0" presId="urn:microsoft.com/office/officeart/2008/layout/PictureStrips"/>
    <dgm:cxn modelId="{FD8A4099-48B5-C34B-8306-729156031D1F}" srcId="{88C1A7CB-ECB4-3D4A-9D8C-17F03D6BA1D2}" destId="{F7571D1B-2BDA-774F-B7FD-A48B3D267F23}" srcOrd="1" destOrd="0" parTransId="{DC7AF06E-CFB7-644A-B52C-D36F330E44B3}" sibTransId="{E24EDB90-5099-5046-A50F-8B8F652577FA}"/>
    <dgm:cxn modelId="{516CB04F-E86F-FE4F-885F-B7B53D1D423E}" srcId="{88C1A7CB-ECB4-3D4A-9D8C-17F03D6BA1D2}" destId="{F3D18525-562C-2E4C-A42A-19B8D589C87D}" srcOrd="0" destOrd="0" parTransId="{7A26B48D-379F-6C40-9469-9075A494AAE7}" sibTransId="{25C8C1CA-7969-1747-97D1-31BDF0311F62}"/>
    <dgm:cxn modelId="{5A5A9779-9FE0-B142-B36E-22FE70762D89}" type="presOf" srcId="{6834CF9B-05AC-6C4B-9651-8E11B8F5A0FC}" destId="{6D7CB9EB-BDD4-A540-ABE0-A1D24407D7D7}" srcOrd="0" destOrd="0" presId="urn:microsoft.com/office/officeart/2008/layout/PictureStrips"/>
    <dgm:cxn modelId="{2D799256-85F6-214C-BB94-64C81F1A7FAD}" type="presOf" srcId="{723C553B-060E-0F4C-815A-27B60A4BE84D}" destId="{12F57300-26AE-5847-A9DD-0B64815A4FD6}" srcOrd="0" destOrd="0" presId="urn:microsoft.com/office/officeart/2008/layout/PictureStrips"/>
    <dgm:cxn modelId="{18F3A91C-2EBD-2447-9F16-76BB8EF43DAA}" type="presOf" srcId="{88C1A7CB-ECB4-3D4A-9D8C-17F03D6BA1D2}" destId="{4E2ACFAF-6DB8-1048-AB2D-E81FA292EE08}" srcOrd="0" destOrd="0" presId="urn:microsoft.com/office/officeart/2008/layout/PictureStrips"/>
    <dgm:cxn modelId="{9121CBD4-4C39-BF4B-9E32-3411041364FD}" srcId="{88C1A7CB-ECB4-3D4A-9D8C-17F03D6BA1D2}" destId="{6834CF9B-05AC-6C4B-9651-8E11B8F5A0FC}" srcOrd="5" destOrd="0" parTransId="{DA235CDB-A7D4-584E-B900-6B7D3E2BAD76}" sibTransId="{7D3F733F-5D6A-D147-B3B8-902A84FA306B}"/>
    <dgm:cxn modelId="{366E49CC-AAC7-ED4A-9767-F2498123A380}" type="presOf" srcId="{DB241C49-0D86-C446-888E-11CEB966F724}" destId="{162FC353-B1C0-1E48-8734-2D7CCD253F94}" srcOrd="0" destOrd="0" presId="urn:microsoft.com/office/officeart/2008/layout/PictureStrips"/>
    <dgm:cxn modelId="{689C9669-FED0-A546-9783-BB4ACBB3C4CD}" srcId="{88C1A7CB-ECB4-3D4A-9D8C-17F03D6BA1D2}" destId="{DB241C49-0D86-C446-888E-11CEB966F724}" srcOrd="2" destOrd="0" parTransId="{B6EC6C34-6AF0-A741-B708-8AB7927125CD}" sibTransId="{A4580BD9-532E-9F44-B877-C9762500DCCD}"/>
    <dgm:cxn modelId="{33A119EC-7541-0841-918A-FACDC8513187}" type="presOf" srcId="{F7571D1B-2BDA-774F-B7FD-A48B3D267F23}" destId="{9A2B8249-4BAF-F543-B751-1C0678BE41B9}" srcOrd="0" destOrd="0" presId="urn:microsoft.com/office/officeart/2008/layout/PictureStrips"/>
    <dgm:cxn modelId="{2D64F0BA-023A-C540-853D-124440C70285}" type="presOf" srcId="{B9A92BD3-940E-4C47-8878-7856858E41B4}" destId="{549D3E6E-8DFD-0B48-8960-E08D54E6FE7B}" srcOrd="0" destOrd="0" presId="urn:microsoft.com/office/officeart/2008/layout/PictureStrips"/>
    <dgm:cxn modelId="{B38DE249-B9E6-1642-8C61-8C3AA7314CAF}" type="presParOf" srcId="{4E2ACFAF-6DB8-1048-AB2D-E81FA292EE08}" destId="{F98A9B90-1396-BC45-BFB2-89566BAE79B0}" srcOrd="0" destOrd="0" presId="urn:microsoft.com/office/officeart/2008/layout/PictureStrips"/>
    <dgm:cxn modelId="{EA99D5C4-5005-784F-90A0-5499EB71AE62}" type="presParOf" srcId="{F98A9B90-1396-BC45-BFB2-89566BAE79B0}" destId="{DB48DDDD-34D7-4246-BA4A-2655F936CE03}" srcOrd="0" destOrd="0" presId="urn:microsoft.com/office/officeart/2008/layout/PictureStrips"/>
    <dgm:cxn modelId="{A13F8FAC-0B97-B94D-BFA7-14EF55692DF8}" type="presParOf" srcId="{F98A9B90-1396-BC45-BFB2-89566BAE79B0}" destId="{07C8AE90-52AD-DD43-AF85-6BF57265D924}" srcOrd="1" destOrd="0" presId="urn:microsoft.com/office/officeart/2008/layout/PictureStrips"/>
    <dgm:cxn modelId="{A83BA6D0-3488-C741-AA96-B161321168FF}" type="presParOf" srcId="{4E2ACFAF-6DB8-1048-AB2D-E81FA292EE08}" destId="{1E5AA393-D52B-7F41-A3D5-E632207ED73B}" srcOrd="1" destOrd="0" presId="urn:microsoft.com/office/officeart/2008/layout/PictureStrips"/>
    <dgm:cxn modelId="{30039037-752E-504A-BDAA-D267A45BA297}" type="presParOf" srcId="{4E2ACFAF-6DB8-1048-AB2D-E81FA292EE08}" destId="{201AC044-B38F-544B-9C67-49994B60200F}" srcOrd="2" destOrd="0" presId="urn:microsoft.com/office/officeart/2008/layout/PictureStrips"/>
    <dgm:cxn modelId="{AFD0DD41-7308-4146-B05D-9E8C7757254A}" type="presParOf" srcId="{201AC044-B38F-544B-9C67-49994B60200F}" destId="{9A2B8249-4BAF-F543-B751-1C0678BE41B9}" srcOrd="0" destOrd="0" presId="urn:microsoft.com/office/officeart/2008/layout/PictureStrips"/>
    <dgm:cxn modelId="{F3106BAC-925D-2A4D-84B6-5BD645E34905}" type="presParOf" srcId="{201AC044-B38F-544B-9C67-49994B60200F}" destId="{6B8979F4-6657-2B4A-8DD1-1D9BB9C32158}" srcOrd="1" destOrd="0" presId="urn:microsoft.com/office/officeart/2008/layout/PictureStrips"/>
    <dgm:cxn modelId="{B0DE0B2D-B680-6F48-9A25-84F6432E0E97}" type="presParOf" srcId="{4E2ACFAF-6DB8-1048-AB2D-E81FA292EE08}" destId="{F3DC6F34-B64A-2846-940D-77AF75A39B09}" srcOrd="3" destOrd="0" presId="urn:microsoft.com/office/officeart/2008/layout/PictureStrips"/>
    <dgm:cxn modelId="{6A18B4FC-2C42-2646-A1DC-0E8762DB1E91}" type="presParOf" srcId="{4E2ACFAF-6DB8-1048-AB2D-E81FA292EE08}" destId="{8CC9F7C9-25F3-214F-95CB-991FB78B105C}" srcOrd="4" destOrd="0" presId="urn:microsoft.com/office/officeart/2008/layout/PictureStrips"/>
    <dgm:cxn modelId="{CC99D877-6185-674C-B06A-851BBE4E3B81}" type="presParOf" srcId="{8CC9F7C9-25F3-214F-95CB-991FB78B105C}" destId="{162FC353-B1C0-1E48-8734-2D7CCD253F94}" srcOrd="0" destOrd="0" presId="urn:microsoft.com/office/officeart/2008/layout/PictureStrips"/>
    <dgm:cxn modelId="{A27AD68E-67BB-3B40-AC7C-E6B95B62B900}" type="presParOf" srcId="{8CC9F7C9-25F3-214F-95CB-991FB78B105C}" destId="{98E4D1EA-9E06-454E-ACF2-525C60EFAC06}" srcOrd="1" destOrd="0" presId="urn:microsoft.com/office/officeart/2008/layout/PictureStrips"/>
    <dgm:cxn modelId="{9AC9BA22-3797-6545-8FE7-99AD40883580}" type="presParOf" srcId="{4E2ACFAF-6DB8-1048-AB2D-E81FA292EE08}" destId="{5883DE26-378E-AA49-8A24-7267CFE2610A}" srcOrd="5" destOrd="0" presId="urn:microsoft.com/office/officeart/2008/layout/PictureStrips"/>
    <dgm:cxn modelId="{27B9967D-E536-AA48-B875-B97310820511}" type="presParOf" srcId="{4E2ACFAF-6DB8-1048-AB2D-E81FA292EE08}" destId="{A8BA5B0C-ECE4-F642-9459-22E3901E8983}" srcOrd="6" destOrd="0" presId="urn:microsoft.com/office/officeart/2008/layout/PictureStrips"/>
    <dgm:cxn modelId="{2D7E9D6F-74DF-6D4C-9889-9B4497DD784F}" type="presParOf" srcId="{A8BA5B0C-ECE4-F642-9459-22E3901E8983}" destId="{A59B9D7D-7FEC-6E49-ADC1-507CBD9AFDEF}" srcOrd="0" destOrd="0" presId="urn:microsoft.com/office/officeart/2008/layout/PictureStrips"/>
    <dgm:cxn modelId="{27066856-B567-844F-93C9-0B9DF6BB6367}" type="presParOf" srcId="{A8BA5B0C-ECE4-F642-9459-22E3901E8983}" destId="{D521BB76-A080-6A45-9113-448F9072E7FF}" srcOrd="1" destOrd="0" presId="urn:microsoft.com/office/officeart/2008/layout/PictureStrips"/>
    <dgm:cxn modelId="{4CC00BC1-DD4B-5140-8472-D05779FBC9A8}" type="presParOf" srcId="{4E2ACFAF-6DB8-1048-AB2D-E81FA292EE08}" destId="{0DA5CD71-E738-3A47-A40A-CCC251F87FAD}" srcOrd="7" destOrd="0" presId="urn:microsoft.com/office/officeart/2008/layout/PictureStrips"/>
    <dgm:cxn modelId="{056D35AF-8C0C-C749-B81F-784797C91564}" type="presParOf" srcId="{4E2ACFAF-6DB8-1048-AB2D-E81FA292EE08}" destId="{228BBF6C-6162-AA48-937F-4970F3F826C5}" srcOrd="8" destOrd="0" presId="urn:microsoft.com/office/officeart/2008/layout/PictureStrips"/>
    <dgm:cxn modelId="{D7BD5A25-45E2-9246-8C93-4E996C8F07C8}" type="presParOf" srcId="{228BBF6C-6162-AA48-937F-4970F3F826C5}" destId="{549D3E6E-8DFD-0B48-8960-E08D54E6FE7B}" srcOrd="0" destOrd="0" presId="urn:microsoft.com/office/officeart/2008/layout/PictureStrips"/>
    <dgm:cxn modelId="{E29A848C-C7CC-E44B-904B-602A53E08819}" type="presParOf" srcId="{228BBF6C-6162-AA48-937F-4970F3F826C5}" destId="{546C1862-D722-2D48-85A7-25AB1D299ECF}" srcOrd="1" destOrd="0" presId="urn:microsoft.com/office/officeart/2008/layout/PictureStrips"/>
    <dgm:cxn modelId="{A5BB7156-9E10-1B41-BE54-0B68421785BB}" type="presParOf" srcId="{4E2ACFAF-6DB8-1048-AB2D-E81FA292EE08}" destId="{B745B82F-FE85-204B-8DCB-689CEA607BF8}" srcOrd="9" destOrd="0" presId="urn:microsoft.com/office/officeart/2008/layout/PictureStrips"/>
    <dgm:cxn modelId="{198070B5-0875-BF4D-A325-1EB26E296806}" type="presParOf" srcId="{4E2ACFAF-6DB8-1048-AB2D-E81FA292EE08}" destId="{F35F7D07-6379-ED48-A3EB-495C31F7976F}" srcOrd="10" destOrd="0" presId="urn:microsoft.com/office/officeart/2008/layout/PictureStrips"/>
    <dgm:cxn modelId="{76C1F104-D185-9A45-BBC2-68C6A164BAE1}" type="presParOf" srcId="{F35F7D07-6379-ED48-A3EB-495C31F7976F}" destId="{6D7CB9EB-BDD4-A540-ABE0-A1D24407D7D7}" srcOrd="0" destOrd="0" presId="urn:microsoft.com/office/officeart/2008/layout/PictureStrips"/>
    <dgm:cxn modelId="{E02DB6F8-EC8C-0A41-9450-F763550EF777}" type="presParOf" srcId="{F35F7D07-6379-ED48-A3EB-495C31F7976F}" destId="{EDC303C9-4D8F-B546-871C-B10A3700A1F8}" srcOrd="1" destOrd="0" presId="urn:microsoft.com/office/officeart/2008/layout/PictureStrips"/>
    <dgm:cxn modelId="{457DB44B-897A-2342-B4EA-5B05D1EF1849}" type="presParOf" srcId="{4E2ACFAF-6DB8-1048-AB2D-E81FA292EE08}" destId="{53AC608F-5214-1146-AAE3-37AC9685B22F}" srcOrd="11" destOrd="0" presId="urn:microsoft.com/office/officeart/2008/layout/PictureStrips"/>
    <dgm:cxn modelId="{E49E6539-A88A-B342-AB8E-7A4BDC3B2502}" type="presParOf" srcId="{4E2ACFAF-6DB8-1048-AB2D-E81FA292EE08}" destId="{A3F7772E-55AA-484B-BC5F-11930D7E14C9}" srcOrd="12" destOrd="0" presId="urn:microsoft.com/office/officeart/2008/layout/PictureStrips"/>
    <dgm:cxn modelId="{A7B5E3A6-C5D8-EA42-A7A5-2B50AB31B0F1}" type="presParOf" srcId="{A3F7772E-55AA-484B-BC5F-11930D7E14C9}" destId="{12F57300-26AE-5847-A9DD-0B64815A4FD6}" srcOrd="0" destOrd="0" presId="urn:microsoft.com/office/officeart/2008/layout/PictureStrips"/>
    <dgm:cxn modelId="{6C5D3C00-D130-0145-9E9B-7AE24E0D9269}" type="presParOf" srcId="{A3F7772E-55AA-484B-BC5F-11930D7E14C9}" destId="{44C2D6F5-E0FA-B344-8D0D-73D721E5A9BF}" srcOrd="1" destOrd="0" presId="urn:microsoft.com/office/officeart/2008/layout/PictureStrip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7C46D317-32B2-724B-88CE-433445716717}" type="doc">
      <dgm:prSet loTypeId="urn:microsoft.com/office/officeart/2005/8/layout/vList2" loCatId="" qsTypeId="urn:microsoft.com/office/officeart/2005/8/quickstyle/simple4" qsCatId="simple" csTypeId="urn:microsoft.com/office/officeart/2005/8/colors/accent1_3" csCatId="accent1" phldr="1"/>
      <dgm:spPr/>
      <dgm:t>
        <a:bodyPr/>
        <a:lstStyle/>
        <a:p>
          <a:endParaRPr lang="en-GB"/>
        </a:p>
      </dgm:t>
    </dgm:pt>
    <dgm:pt modelId="{52B7E2DE-8B4E-8046-A17E-FF59E434D23B}">
      <dgm:prSet custT="1"/>
      <dgm:spPr>
        <a:solidFill>
          <a:schemeClr val="accent6"/>
        </a:solidFill>
      </dgm:spPr>
      <dgm:t>
        <a:bodyPr/>
        <a:lstStyle/>
        <a:p>
          <a:pPr rtl="0"/>
          <a:r>
            <a:rPr lang="en-GB" sz="2200" b="1" dirty="0" smtClean="0">
              <a:solidFill>
                <a:srgbClr val="1F497D"/>
              </a:solidFill>
            </a:rPr>
            <a:t>Planned Exposure Situations</a:t>
          </a:r>
          <a:endParaRPr lang="en-GB" sz="2200" b="1" dirty="0">
            <a:solidFill>
              <a:srgbClr val="1F497D"/>
            </a:solidFill>
          </a:endParaRPr>
        </a:p>
      </dgm:t>
    </dgm:pt>
    <dgm:pt modelId="{A9727A5B-AAE4-DF49-8DB8-E0131B9D91D0}" type="parTrans" cxnId="{12C5E2E5-4C94-084B-B5BE-0D3026AEB6B8}">
      <dgm:prSet/>
      <dgm:spPr/>
      <dgm:t>
        <a:bodyPr/>
        <a:lstStyle/>
        <a:p>
          <a:endParaRPr lang="en-GB" sz="2200">
            <a:solidFill>
              <a:srgbClr val="1F497D"/>
            </a:solidFill>
          </a:endParaRPr>
        </a:p>
      </dgm:t>
    </dgm:pt>
    <dgm:pt modelId="{2670770E-8661-2249-8147-F977963AED00}" type="sibTrans" cxnId="{12C5E2E5-4C94-084B-B5BE-0D3026AEB6B8}">
      <dgm:prSet/>
      <dgm:spPr/>
      <dgm:t>
        <a:bodyPr/>
        <a:lstStyle/>
        <a:p>
          <a:endParaRPr lang="en-GB" sz="2200">
            <a:solidFill>
              <a:srgbClr val="1F497D"/>
            </a:solidFill>
          </a:endParaRPr>
        </a:p>
      </dgm:t>
    </dgm:pt>
    <dgm:pt modelId="{2DE91FD8-DFD3-3541-96D8-967130F7240E}">
      <dgm:prSet custT="1"/>
      <dgm:spPr/>
      <dgm:t>
        <a:bodyPr/>
        <a:lstStyle/>
        <a:p>
          <a:pPr rtl="0"/>
          <a:r>
            <a:rPr lang="en-GB" sz="2200" b="1" dirty="0" smtClean="0">
              <a:solidFill>
                <a:srgbClr val="1F497D"/>
              </a:solidFill>
            </a:rPr>
            <a:t>Occupational exposures in nuclear and industrial field</a:t>
          </a:r>
          <a:endParaRPr lang="en-GB" sz="2200" b="1" dirty="0">
            <a:solidFill>
              <a:srgbClr val="1F497D"/>
            </a:solidFill>
          </a:endParaRPr>
        </a:p>
      </dgm:t>
    </dgm:pt>
    <dgm:pt modelId="{AB4CEDB4-F7A7-F546-8862-F3560B8D158B}" type="parTrans" cxnId="{69695DE6-CFBA-1641-9518-039A8912656C}">
      <dgm:prSet/>
      <dgm:spPr/>
      <dgm:t>
        <a:bodyPr/>
        <a:lstStyle/>
        <a:p>
          <a:endParaRPr lang="en-GB" sz="2200">
            <a:solidFill>
              <a:srgbClr val="1F497D"/>
            </a:solidFill>
          </a:endParaRPr>
        </a:p>
      </dgm:t>
    </dgm:pt>
    <dgm:pt modelId="{B37522FC-CF1A-6042-8B0B-66AC44D5F99D}" type="sibTrans" cxnId="{69695DE6-CFBA-1641-9518-039A8912656C}">
      <dgm:prSet/>
      <dgm:spPr/>
      <dgm:t>
        <a:bodyPr/>
        <a:lstStyle/>
        <a:p>
          <a:endParaRPr lang="en-GB" sz="2200">
            <a:solidFill>
              <a:srgbClr val="1F497D"/>
            </a:solidFill>
          </a:endParaRPr>
        </a:p>
      </dgm:t>
    </dgm:pt>
    <dgm:pt modelId="{19CC7164-32B2-124B-A4BD-ED330A2E4DE6}">
      <dgm:prSet custT="1"/>
      <dgm:spPr/>
      <dgm:t>
        <a:bodyPr/>
        <a:lstStyle/>
        <a:p>
          <a:pPr rtl="0"/>
          <a:r>
            <a:rPr lang="en-GB" sz="2200" b="1" dirty="0" smtClean="0">
              <a:solidFill>
                <a:srgbClr val="1F497D"/>
              </a:solidFill>
            </a:rPr>
            <a:t>Public exposure from planned activities</a:t>
          </a:r>
          <a:endParaRPr lang="en-GB" sz="2200" b="1" dirty="0">
            <a:solidFill>
              <a:srgbClr val="1F497D"/>
            </a:solidFill>
          </a:endParaRPr>
        </a:p>
      </dgm:t>
    </dgm:pt>
    <dgm:pt modelId="{724FA9F9-8321-514E-AA01-209720A8F161}" type="parTrans" cxnId="{FB7750F8-B12F-6B4D-86BE-3989704F515C}">
      <dgm:prSet/>
      <dgm:spPr/>
      <dgm:t>
        <a:bodyPr/>
        <a:lstStyle/>
        <a:p>
          <a:endParaRPr lang="en-GB" sz="2200">
            <a:solidFill>
              <a:srgbClr val="1F497D"/>
            </a:solidFill>
          </a:endParaRPr>
        </a:p>
      </dgm:t>
    </dgm:pt>
    <dgm:pt modelId="{35AD77F6-98B3-874C-8624-C15EA39B675C}" type="sibTrans" cxnId="{FB7750F8-B12F-6B4D-86BE-3989704F515C}">
      <dgm:prSet/>
      <dgm:spPr/>
      <dgm:t>
        <a:bodyPr/>
        <a:lstStyle/>
        <a:p>
          <a:endParaRPr lang="en-GB" sz="2200">
            <a:solidFill>
              <a:srgbClr val="1F497D"/>
            </a:solidFill>
          </a:endParaRPr>
        </a:p>
      </dgm:t>
    </dgm:pt>
    <dgm:pt modelId="{085427AE-C66A-F542-8408-9A7736F9F98D}">
      <dgm:prSet custT="1"/>
      <dgm:spPr/>
      <dgm:t>
        <a:bodyPr/>
        <a:lstStyle/>
        <a:p>
          <a:pPr rtl="0"/>
          <a:r>
            <a:rPr lang="en-GB" sz="2200" dirty="0" smtClean="0">
              <a:solidFill>
                <a:srgbClr val="1F497D"/>
              </a:solidFill>
            </a:rPr>
            <a:t>Specific RP/ALARA organisations</a:t>
          </a:r>
          <a:endParaRPr lang="en-GB" sz="2200" dirty="0">
            <a:solidFill>
              <a:srgbClr val="1F497D"/>
            </a:solidFill>
          </a:endParaRPr>
        </a:p>
      </dgm:t>
    </dgm:pt>
    <dgm:pt modelId="{694FFB08-31BE-654B-9913-FA0003EDFD0D}" type="parTrans" cxnId="{72AD1785-2B7D-5741-9244-FED7EC2499D6}">
      <dgm:prSet/>
      <dgm:spPr/>
      <dgm:t>
        <a:bodyPr/>
        <a:lstStyle/>
        <a:p>
          <a:endParaRPr lang="en-GB"/>
        </a:p>
      </dgm:t>
    </dgm:pt>
    <dgm:pt modelId="{6A6967B3-66E8-2D4C-A422-959B29CC1E87}" type="sibTrans" cxnId="{72AD1785-2B7D-5741-9244-FED7EC2499D6}">
      <dgm:prSet/>
      <dgm:spPr/>
      <dgm:t>
        <a:bodyPr/>
        <a:lstStyle/>
        <a:p>
          <a:endParaRPr lang="en-GB"/>
        </a:p>
      </dgm:t>
    </dgm:pt>
    <dgm:pt modelId="{D0A7DE86-F769-9F40-89D2-D956E9FAF5B6}">
      <dgm:prSet custT="1"/>
      <dgm:spPr/>
      <dgm:t>
        <a:bodyPr/>
        <a:lstStyle/>
        <a:p>
          <a:pPr rtl="0"/>
          <a:r>
            <a:rPr lang="en-GB" sz="2200" dirty="0" smtClean="0">
              <a:solidFill>
                <a:srgbClr val="1F497D"/>
              </a:solidFill>
            </a:rPr>
            <a:t>Structured approach</a:t>
          </a:r>
          <a:endParaRPr lang="en-GB" sz="2200" dirty="0">
            <a:solidFill>
              <a:srgbClr val="1F497D"/>
            </a:solidFill>
          </a:endParaRPr>
        </a:p>
      </dgm:t>
    </dgm:pt>
    <dgm:pt modelId="{98EE99A9-3966-E844-8489-D214C8BD8F73}" type="parTrans" cxnId="{B05860A5-81AF-9146-8A2E-59FE6924F8E1}">
      <dgm:prSet/>
      <dgm:spPr/>
      <dgm:t>
        <a:bodyPr/>
        <a:lstStyle/>
        <a:p>
          <a:endParaRPr lang="en-GB"/>
        </a:p>
      </dgm:t>
    </dgm:pt>
    <dgm:pt modelId="{81E04987-F5C5-BA4E-B3F3-9A94C4EB7AF4}" type="sibTrans" cxnId="{B05860A5-81AF-9146-8A2E-59FE6924F8E1}">
      <dgm:prSet/>
      <dgm:spPr/>
      <dgm:t>
        <a:bodyPr/>
        <a:lstStyle/>
        <a:p>
          <a:endParaRPr lang="en-GB"/>
        </a:p>
      </dgm:t>
    </dgm:pt>
    <dgm:pt modelId="{5B41EF14-9788-8544-8D56-40C0747E9909}">
      <dgm:prSet custT="1"/>
      <dgm:spPr/>
      <dgm:t>
        <a:bodyPr/>
        <a:lstStyle/>
        <a:p>
          <a:pPr rtl="0"/>
          <a:r>
            <a:rPr lang="en-GB" sz="2200" dirty="0" smtClean="0">
              <a:solidFill>
                <a:srgbClr val="1F497D"/>
              </a:solidFill>
            </a:rPr>
            <a:t>Long experience</a:t>
          </a:r>
          <a:endParaRPr lang="en-GB" sz="2200" dirty="0">
            <a:solidFill>
              <a:srgbClr val="1F497D"/>
            </a:solidFill>
          </a:endParaRPr>
        </a:p>
      </dgm:t>
    </dgm:pt>
    <dgm:pt modelId="{E340B755-EB27-1A4E-9C42-4533D1EB7342}" type="parTrans" cxnId="{5ACFCA3F-FC98-BB4A-960B-96F5908B3852}">
      <dgm:prSet/>
      <dgm:spPr/>
      <dgm:t>
        <a:bodyPr/>
        <a:lstStyle/>
        <a:p>
          <a:endParaRPr lang="en-GB"/>
        </a:p>
      </dgm:t>
    </dgm:pt>
    <dgm:pt modelId="{2ECED03D-921A-1E46-BCC5-4333D776BD18}" type="sibTrans" cxnId="{5ACFCA3F-FC98-BB4A-960B-96F5908B3852}">
      <dgm:prSet/>
      <dgm:spPr/>
      <dgm:t>
        <a:bodyPr/>
        <a:lstStyle/>
        <a:p>
          <a:endParaRPr lang="en-GB"/>
        </a:p>
      </dgm:t>
    </dgm:pt>
    <dgm:pt modelId="{930162DF-3CDA-164F-8DDF-0B5898C74234}">
      <dgm:prSet custT="1"/>
      <dgm:spPr/>
      <dgm:t>
        <a:bodyPr/>
        <a:lstStyle/>
        <a:p>
          <a:pPr rtl="0"/>
          <a:r>
            <a:rPr lang="en-GB" sz="2200" b="0" dirty="0" smtClean="0">
              <a:solidFill>
                <a:srgbClr val="1F497D"/>
              </a:solidFill>
            </a:rPr>
            <a:t>Usually less formal approach</a:t>
          </a:r>
          <a:endParaRPr lang="en-GB" sz="2200" b="0" dirty="0">
            <a:solidFill>
              <a:srgbClr val="1F497D"/>
            </a:solidFill>
          </a:endParaRPr>
        </a:p>
      </dgm:t>
    </dgm:pt>
    <dgm:pt modelId="{7B3BC493-8F02-EB45-BFF6-2D6FC0821B07}" type="parTrans" cxnId="{4F703782-7646-3D4B-9748-459F83A5F72F}">
      <dgm:prSet/>
      <dgm:spPr/>
      <dgm:t>
        <a:bodyPr/>
        <a:lstStyle/>
        <a:p>
          <a:endParaRPr lang="en-GB"/>
        </a:p>
      </dgm:t>
    </dgm:pt>
    <dgm:pt modelId="{19D43CBE-937B-5540-864E-B3418896027E}" type="sibTrans" cxnId="{4F703782-7646-3D4B-9748-459F83A5F72F}">
      <dgm:prSet/>
      <dgm:spPr/>
      <dgm:t>
        <a:bodyPr/>
        <a:lstStyle/>
        <a:p>
          <a:endParaRPr lang="en-GB"/>
        </a:p>
      </dgm:t>
    </dgm:pt>
    <dgm:pt modelId="{EA0BDDA2-8C37-FC48-B11F-693B0E1FA40B}">
      <dgm:prSet custT="1"/>
      <dgm:spPr/>
      <dgm:t>
        <a:bodyPr/>
        <a:lstStyle/>
        <a:p>
          <a:pPr rtl="0"/>
          <a:r>
            <a:rPr lang="en-GB" sz="2200" b="0" dirty="0" smtClean="0">
              <a:solidFill>
                <a:srgbClr val="1F497D"/>
              </a:solidFill>
            </a:rPr>
            <a:t>Search for “minimisation”</a:t>
          </a:r>
          <a:endParaRPr lang="en-GB" sz="2200" b="0" dirty="0">
            <a:solidFill>
              <a:srgbClr val="1F497D"/>
            </a:solidFill>
          </a:endParaRPr>
        </a:p>
      </dgm:t>
    </dgm:pt>
    <dgm:pt modelId="{D7A791A1-166C-A140-989E-DA0CBB88B82D}" type="parTrans" cxnId="{E2D1D0B9-8787-BE4F-8387-D274F86A60B8}">
      <dgm:prSet/>
      <dgm:spPr/>
      <dgm:t>
        <a:bodyPr/>
        <a:lstStyle/>
        <a:p>
          <a:endParaRPr lang="en-GB"/>
        </a:p>
      </dgm:t>
    </dgm:pt>
    <dgm:pt modelId="{F4B42DE8-F160-0D43-9281-034FC5A1E641}" type="sibTrans" cxnId="{E2D1D0B9-8787-BE4F-8387-D274F86A60B8}">
      <dgm:prSet/>
      <dgm:spPr/>
      <dgm:t>
        <a:bodyPr/>
        <a:lstStyle/>
        <a:p>
          <a:endParaRPr lang="en-GB"/>
        </a:p>
      </dgm:t>
    </dgm:pt>
    <dgm:pt modelId="{C33ACC6D-2C79-5946-9070-2FD683914449}">
      <dgm:prSet custT="1"/>
      <dgm:spPr/>
      <dgm:t>
        <a:bodyPr/>
        <a:lstStyle/>
        <a:p>
          <a:pPr rtl="0"/>
          <a:r>
            <a:rPr lang="en-GB" sz="2200" b="0" dirty="0" smtClean="0">
              <a:solidFill>
                <a:srgbClr val="1F497D"/>
              </a:solidFill>
            </a:rPr>
            <a:t>Use of dose constraint</a:t>
          </a:r>
          <a:endParaRPr lang="en-GB" sz="2200" b="0" dirty="0">
            <a:solidFill>
              <a:srgbClr val="1F497D"/>
            </a:solidFill>
          </a:endParaRPr>
        </a:p>
      </dgm:t>
    </dgm:pt>
    <dgm:pt modelId="{22066F98-A254-7E4B-9124-6E67688A0A6D}" type="parTrans" cxnId="{B669F530-5E4B-A241-ABC6-172FDFBCABFD}">
      <dgm:prSet/>
      <dgm:spPr/>
      <dgm:t>
        <a:bodyPr/>
        <a:lstStyle/>
        <a:p>
          <a:endParaRPr lang="en-GB"/>
        </a:p>
      </dgm:t>
    </dgm:pt>
    <dgm:pt modelId="{FE383D74-075E-5940-807A-33E120266555}" type="sibTrans" cxnId="{B669F530-5E4B-A241-ABC6-172FDFBCABFD}">
      <dgm:prSet/>
      <dgm:spPr/>
      <dgm:t>
        <a:bodyPr/>
        <a:lstStyle/>
        <a:p>
          <a:endParaRPr lang="en-GB"/>
        </a:p>
      </dgm:t>
    </dgm:pt>
    <dgm:pt modelId="{5A1389B4-48DF-7047-B70B-9C1A67472347}" type="pres">
      <dgm:prSet presAssocID="{7C46D317-32B2-724B-88CE-433445716717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42F73AD3-3BC8-994D-88DD-6E921A78DA4C}" type="pres">
      <dgm:prSet presAssocID="{52B7E2DE-8B4E-8046-A17E-FF59E434D23B}" presName="parentText" presStyleLbl="node1" presStyleIdx="0" presStyleCnt="3" custScaleY="57291" custLinFactY="-57899" custLinFactNeighborX="-28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9EC0079-71E7-9B4D-A14E-5BF616647A99}" type="pres">
      <dgm:prSet presAssocID="{2670770E-8661-2249-8147-F977963AED00}" presName="spacer" presStyleCnt="0"/>
      <dgm:spPr/>
    </dgm:pt>
    <dgm:pt modelId="{FAD9297B-3968-9A4F-8FAB-497BC10AC315}" type="pres">
      <dgm:prSet presAssocID="{2DE91FD8-DFD3-3541-96D8-967130F7240E}" presName="parentText" presStyleLbl="node1" presStyleIdx="1" presStyleCnt="3" custScaleY="67667" custLinFactNeighborX="-938" custLinFactNeighborY="-32154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9C736C6-4C44-7546-BDD4-DD1344FCE708}" type="pres">
      <dgm:prSet presAssocID="{2DE91FD8-DFD3-3541-96D8-967130F7240E}" presName="childText" presStyleLbl="revTx" presStyleIdx="0" presStyleCnt="2" custLinFactNeighborX="909" custLinFactNeighborY="-2598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F737CFF-8A36-AA4C-B05B-49F5DA35EA27}" type="pres">
      <dgm:prSet presAssocID="{19CC7164-32B2-124B-A4BD-ED330A2E4DE6}" presName="parentText" presStyleLbl="node1" presStyleIdx="2" presStyleCnt="3" custScaleY="65700" custLinFactNeighborX="-28" custLinFactNeighborY="-18206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E2F86E6-B4B3-2D4C-91E9-DF42DD9EB7C5}" type="pres">
      <dgm:prSet presAssocID="{19CC7164-32B2-124B-A4BD-ED330A2E4DE6}" presName="childText" presStyleLbl="revTx" presStyleIdx="1" presStyleCnt="2" custLinFactNeighborX="-28" custLinFactNeighborY="-1129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5B9AC612-5EC5-FC42-9592-FD56420C4DD0}" type="presOf" srcId="{7C46D317-32B2-724B-88CE-433445716717}" destId="{5A1389B4-48DF-7047-B70B-9C1A67472347}" srcOrd="0" destOrd="0" presId="urn:microsoft.com/office/officeart/2005/8/layout/vList2"/>
    <dgm:cxn modelId="{4F703782-7646-3D4B-9748-459F83A5F72F}" srcId="{19CC7164-32B2-124B-A4BD-ED330A2E4DE6}" destId="{930162DF-3CDA-164F-8DDF-0B5898C74234}" srcOrd="0" destOrd="0" parTransId="{7B3BC493-8F02-EB45-BFF6-2D6FC0821B07}" sibTransId="{19D43CBE-937B-5540-864E-B3418896027E}"/>
    <dgm:cxn modelId="{05004086-026D-5749-8B45-98066B0A7145}" type="presOf" srcId="{5B41EF14-9788-8544-8D56-40C0747E9909}" destId="{29C736C6-4C44-7546-BDD4-DD1344FCE708}" srcOrd="0" destOrd="0" presId="urn:microsoft.com/office/officeart/2005/8/layout/vList2"/>
    <dgm:cxn modelId="{12C5E2E5-4C94-084B-B5BE-0D3026AEB6B8}" srcId="{7C46D317-32B2-724B-88CE-433445716717}" destId="{52B7E2DE-8B4E-8046-A17E-FF59E434D23B}" srcOrd="0" destOrd="0" parTransId="{A9727A5B-AAE4-DF49-8DB8-E0131B9D91D0}" sibTransId="{2670770E-8661-2249-8147-F977963AED00}"/>
    <dgm:cxn modelId="{20B60333-D2A1-A847-860F-FAEE77396732}" type="presOf" srcId="{D0A7DE86-F769-9F40-89D2-D956E9FAF5B6}" destId="{29C736C6-4C44-7546-BDD4-DD1344FCE708}" srcOrd="0" destOrd="2" presId="urn:microsoft.com/office/officeart/2005/8/layout/vList2"/>
    <dgm:cxn modelId="{428474CA-A268-9344-A250-30AC5F14E871}" type="presOf" srcId="{52B7E2DE-8B4E-8046-A17E-FF59E434D23B}" destId="{42F73AD3-3BC8-994D-88DD-6E921A78DA4C}" srcOrd="0" destOrd="0" presId="urn:microsoft.com/office/officeart/2005/8/layout/vList2"/>
    <dgm:cxn modelId="{1169F562-AF30-544E-AAE6-E4A3D69A1127}" type="presOf" srcId="{2DE91FD8-DFD3-3541-96D8-967130F7240E}" destId="{FAD9297B-3968-9A4F-8FAB-497BC10AC315}" srcOrd="0" destOrd="0" presId="urn:microsoft.com/office/officeart/2005/8/layout/vList2"/>
    <dgm:cxn modelId="{72AD1785-2B7D-5741-9244-FED7EC2499D6}" srcId="{2DE91FD8-DFD3-3541-96D8-967130F7240E}" destId="{085427AE-C66A-F542-8408-9A7736F9F98D}" srcOrd="1" destOrd="0" parTransId="{694FFB08-31BE-654B-9913-FA0003EDFD0D}" sibTransId="{6A6967B3-66E8-2D4C-A422-959B29CC1E87}"/>
    <dgm:cxn modelId="{B05860A5-81AF-9146-8A2E-59FE6924F8E1}" srcId="{2DE91FD8-DFD3-3541-96D8-967130F7240E}" destId="{D0A7DE86-F769-9F40-89D2-D956E9FAF5B6}" srcOrd="2" destOrd="0" parTransId="{98EE99A9-3966-E844-8489-D214C8BD8F73}" sibTransId="{81E04987-F5C5-BA4E-B3F3-9A94C4EB7AF4}"/>
    <dgm:cxn modelId="{FB7750F8-B12F-6B4D-86BE-3989704F515C}" srcId="{7C46D317-32B2-724B-88CE-433445716717}" destId="{19CC7164-32B2-124B-A4BD-ED330A2E4DE6}" srcOrd="2" destOrd="0" parTransId="{724FA9F9-8321-514E-AA01-209720A8F161}" sibTransId="{35AD77F6-98B3-874C-8624-C15EA39B675C}"/>
    <dgm:cxn modelId="{B669F530-5E4B-A241-ABC6-172FDFBCABFD}" srcId="{19CC7164-32B2-124B-A4BD-ED330A2E4DE6}" destId="{C33ACC6D-2C79-5946-9070-2FD683914449}" srcOrd="2" destOrd="0" parTransId="{22066F98-A254-7E4B-9124-6E67688A0A6D}" sibTransId="{FE383D74-075E-5940-807A-33E120266555}"/>
    <dgm:cxn modelId="{E2D1D0B9-8787-BE4F-8387-D274F86A60B8}" srcId="{19CC7164-32B2-124B-A4BD-ED330A2E4DE6}" destId="{EA0BDDA2-8C37-FC48-B11F-693B0E1FA40B}" srcOrd="1" destOrd="0" parTransId="{D7A791A1-166C-A140-989E-DA0CBB88B82D}" sibTransId="{F4B42DE8-F160-0D43-9281-034FC5A1E641}"/>
    <dgm:cxn modelId="{4E30CAEE-CF11-D340-8739-347556E630CA}" type="presOf" srcId="{EA0BDDA2-8C37-FC48-B11F-693B0E1FA40B}" destId="{2E2F86E6-B4B3-2D4C-91E9-DF42DD9EB7C5}" srcOrd="0" destOrd="1" presId="urn:microsoft.com/office/officeart/2005/8/layout/vList2"/>
    <dgm:cxn modelId="{E285E6FD-8CA7-834A-B8E6-4CAD7DAC5F4E}" type="presOf" srcId="{085427AE-C66A-F542-8408-9A7736F9F98D}" destId="{29C736C6-4C44-7546-BDD4-DD1344FCE708}" srcOrd="0" destOrd="1" presId="urn:microsoft.com/office/officeart/2005/8/layout/vList2"/>
    <dgm:cxn modelId="{69695DE6-CFBA-1641-9518-039A8912656C}" srcId="{7C46D317-32B2-724B-88CE-433445716717}" destId="{2DE91FD8-DFD3-3541-96D8-967130F7240E}" srcOrd="1" destOrd="0" parTransId="{AB4CEDB4-F7A7-F546-8862-F3560B8D158B}" sibTransId="{B37522FC-CF1A-6042-8B0B-66AC44D5F99D}"/>
    <dgm:cxn modelId="{26CDE3E9-405E-EB4E-BD95-D4C2AB0BF723}" type="presOf" srcId="{C33ACC6D-2C79-5946-9070-2FD683914449}" destId="{2E2F86E6-B4B3-2D4C-91E9-DF42DD9EB7C5}" srcOrd="0" destOrd="2" presId="urn:microsoft.com/office/officeart/2005/8/layout/vList2"/>
    <dgm:cxn modelId="{5ACFCA3F-FC98-BB4A-960B-96F5908B3852}" srcId="{2DE91FD8-DFD3-3541-96D8-967130F7240E}" destId="{5B41EF14-9788-8544-8D56-40C0747E9909}" srcOrd="0" destOrd="0" parTransId="{E340B755-EB27-1A4E-9C42-4533D1EB7342}" sibTransId="{2ECED03D-921A-1E46-BCC5-4333D776BD18}"/>
    <dgm:cxn modelId="{36A1EFB0-3AC8-5C42-B4CF-034D751B67C5}" type="presOf" srcId="{930162DF-3CDA-164F-8DDF-0B5898C74234}" destId="{2E2F86E6-B4B3-2D4C-91E9-DF42DD9EB7C5}" srcOrd="0" destOrd="0" presId="urn:microsoft.com/office/officeart/2005/8/layout/vList2"/>
    <dgm:cxn modelId="{2328812E-759D-F343-BBDA-7ED4E1C8F45C}" type="presOf" srcId="{19CC7164-32B2-124B-A4BD-ED330A2E4DE6}" destId="{CF737CFF-8A36-AA4C-B05B-49F5DA35EA27}" srcOrd="0" destOrd="0" presId="urn:microsoft.com/office/officeart/2005/8/layout/vList2"/>
    <dgm:cxn modelId="{55C8A2F8-9B9B-344C-BE95-CB431B79CE06}" type="presParOf" srcId="{5A1389B4-48DF-7047-B70B-9C1A67472347}" destId="{42F73AD3-3BC8-994D-88DD-6E921A78DA4C}" srcOrd="0" destOrd="0" presId="urn:microsoft.com/office/officeart/2005/8/layout/vList2"/>
    <dgm:cxn modelId="{4826744E-6F5D-514F-B3A8-641243346552}" type="presParOf" srcId="{5A1389B4-48DF-7047-B70B-9C1A67472347}" destId="{B9EC0079-71E7-9B4D-A14E-5BF616647A99}" srcOrd="1" destOrd="0" presId="urn:microsoft.com/office/officeart/2005/8/layout/vList2"/>
    <dgm:cxn modelId="{A1C7247D-AE4F-A044-9715-9198377F7D12}" type="presParOf" srcId="{5A1389B4-48DF-7047-B70B-9C1A67472347}" destId="{FAD9297B-3968-9A4F-8FAB-497BC10AC315}" srcOrd="2" destOrd="0" presId="urn:microsoft.com/office/officeart/2005/8/layout/vList2"/>
    <dgm:cxn modelId="{4775C170-C0ED-194C-8FBA-2301B359D9BB}" type="presParOf" srcId="{5A1389B4-48DF-7047-B70B-9C1A67472347}" destId="{29C736C6-4C44-7546-BDD4-DD1344FCE708}" srcOrd="3" destOrd="0" presId="urn:microsoft.com/office/officeart/2005/8/layout/vList2"/>
    <dgm:cxn modelId="{84EBBA7B-95F9-734B-87B1-205CB5B20CEA}" type="presParOf" srcId="{5A1389B4-48DF-7047-B70B-9C1A67472347}" destId="{CF737CFF-8A36-AA4C-B05B-49F5DA35EA27}" srcOrd="4" destOrd="0" presId="urn:microsoft.com/office/officeart/2005/8/layout/vList2"/>
    <dgm:cxn modelId="{DD3FF558-08A3-1342-B9F0-26B7D39CBD28}" type="presParOf" srcId="{5A1389B4-48DF-7047-B70B-9C1A67472347}" destId="{2E2F86E6-B4B3-2D4C-91E9-DF42DD9EB7C5}" srcOrd="5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7C46D317-32B2-724B-88CE-433445716717}" type="doc">
      <dgm:prSet loTypeId="urn:microsoft.com/office/officeart/2005/8/layout/vList2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4A371F76-C477-8245-9F51-A970AC6EF188}">
      <dgm:prSet custT="1"/>
      <dgm:spPr>
        <a:solidFill>
          <a:schemeClr val="accent6"/>
        </a:solidFill>
      </dgm:spPr>
      <dgm:t>
        <a:bodyPr/>
        <a:lstStyle/>
        <a:p>
          <a:pPr rtl="0"/>
          <a:r>
            <a:rPr lang="en-GB" sz="2200" b="1" dirty="0" smtClean="0">
              <a:solidFill>
                <a:srgbClr val="1F497D"/>
              </a:solidFill>
            </a:rPr>
            <a:t>Existing Exposure Situations</a:t>
          </a:r>
        </a:p>
        <a:p>
          <a:pPr rtl="0"/>
          <a:r>
            <a:rPr lang="en-GB" sz="2200" b="0" dirty="0" smtClean="0">
              <a:solidFill>
                <a:srgbClr val="1F497D"/>
              </a:solidFill>
            </a:rPr>
            <a:t>- Natural background of radiation (radon, …)</a:t>
          </a:r>
        </a:p>
        <a:p>
          <a:pPr rtl="0"/>
          <a:r>
            <a:rPr lang="en-GB" sz="2200" b="0" dirty="0" smtClean="0">
              <a:solidFill>
                <a:srgbClr val="1F497D"/>
              </a:solidFill>
            </a:rPr>
            <a:t>- Residual radioactive material from a nuclear or   </a:t>
          </a:r>
        </a:p>
        <a:p>
          <a:pPr rtl="0"/>
          <a:r>
            <a:rPr lang="en-GB" sz="2200" b="0" dirty="0" smtClean="0">
              <a:solidFill>
                <a:srgbClr val="1F497D"/>
              </a:solidFill>
            </a:rPr>
            <a:t>  radiological emergency</a:t>
          </a:r>
        </a:p>
      </dgm:t>
    </dgm:pt>
    <dgm:pt modelId="{81179E74-A7EE-354F-AC26-191899604AD7}" type="parTrans" cxnId="{6948A9D5-628F-F643-B06A-276D12601267}">
      <dgm:prSet/>
      <dgm:spPr/>
      <dgm:t>
        <a:bodyPr/>
        <a:lstStyle/>
        <a:p>
          <a:endParaRPr lang="en-GB"/>
        </a:p>
      </dgm:t>
    </dgm:pt>
    <dgm:pt modelId="{D74D46D7-F77D-3146-A660-470C33F9E3A0}" type="sibTrans" cxnId="{6948A9D5-628F-F643-B06A-276D12601267}">
      <dgm:prSet/>
      <dgm:spPr/>
      <dgm:t>
        <a:bodyPr/>
        <a:lstStyle/>
        <a:p>
          <a:endParaRPr lang="en-GB"/>
        </a:p>
      </dgm:t>
    </dgm:pt>
    <dgm:pt modelId="{9D0ECECA-B7FD-224E-B749-9930934163AB}">
      <dgm:prSet custT="1"/>
      <dgm:spPr/>
      <dgm:t>
        <a:bodyPr/>
        <a:lstStyle/>
        <a:p>
          <a:pPr rtl="0"/>
          <a:r>
            <a:rPr lang="en-GB" sz="2200" dirty="0" smtClean="0">
              <a:solidFill>
                <a:schemeClr val="tx2"/>
              </a:solidFill>
            </a:rPr>
            <a:t>Potential for optimisation varies a lot according to the situations</a:t>
          </a:r>
          <a:endParaRPr lang="en-GB" sz="2200" dirty="0">
            <a:solidFill>
              <a:schemeClr val="tx2"/>
            </a:solidFill>
          </a:endParaRPr>
        </a:p>
      </dgm:t>
    </dgm:pt>
    <dgm:pt modelId="{A19C2F08-81D0-A44D-85BF-9C0FADB6E618}" type="parTrans" cxnId="{E50E15B9-DF35-AF41-A4F8-77B87A3A462D}">
      <dgm:prSet/>
      <dgm:spPr/>
      <dgm:t>
        <a:bodyPr/>
        <a:lstStyle/>
        <a:p>
          <a:endParaRPr lang="en-GB"/>
        </a:p>
      </dgm:t>
    </dgm:pt>
    <dgm:pt modelId="{0E882046-1BCF-484E-AC30-C2FB1CAB02B8}" type="sibTrans" cxnId="{E50E15B9-DF35-AF41-A4F8-77B87A3A462D}">
      <dgm:prSet/>
      <dgm:spPr/>
      <dgm:t>
        <a:bodyPr/>
        <a:lstStyle/>
        <a:p>
          <a:endParaRPr lang="en-GB"/>
        </a:p>
      </dgm:t>
    </dgm:pt>
    <dgm:pt modelId="{1D7723FF-3FF2-B44E-84B6-BE2C538FE473}">
      <dgm:prSet custT="1"/>
      <dgm:spPr/>
      <dgm:t>
        <a:bodyPr/>
        <a:lstStyle/>
        <a:p>
          <a:pPr rtl="0"/>
          <a:r>
            <a:rPr lang="fr-FR" sz="2200" dirty="0" smtClean="0">
              <a:solidFill>
                <a:schemeClr val="tx2"/>
              </a:solidFill>
            </a:rPr>
            <a:t>National, </a:t>
          </a:r>
          <a:r>
            <a:rPr lang="fr-FR" sz="2200" dirty="0" err="1" smtClean="0">
              <a:solidFill>
                <a:schemeClr val="tx2"/>
              </a:solidFill>
            </a:rPr>
            <a:t>regional</a:t>
          </a:r>
          <a:r>
            <a:rPr lang="fr-FR" sz="2200" dirty="0" smtClean="0">
              <a:solidFill>
                <a:schemeClr val="tx2"/>
              </a:solidFill>
            </a:rPr>
            <a:t> and sites </a:t>
          </a:r>
          <a:r>
            <a:rPr lang="fr-FR" sz="2200" dirty="0" err="1" smtClean="0">
              <a:solidFill>
                <a:schemeClr val="tx2"/>
              </a:solidFill>
            </a:rPr>
            <a:t>specific</a:t>
          </a:r>
          <a:r>
            <a:rPr lang="fr-FR" sz="2200" dirty="0" smtClean="0">
              <a:solidFill>
                <a:schemeClr val="tx2"/>
              </a:solidFill>
            </a:rPr>
            <a:t> </a:t>
          </a:r>
          <a:r>
            <a:rPr lang="fr-FR" sz="2200" dirty="0" err="1" smtClean="0">
              <a:solidFill>
                <a:schemeClr val="tx2"/>
              </a:solidFill>
            </a:rPr>
            <a:t>reference</a:t>
          </a:r>
          <a:r>
            <a:rPr lang="fr-FR" sz="2200" dirty="0" smtClean="0">
              <a:solidFill>
                <a:schemeClr val="tx2"/>
              </a:solidFill>
            </a:rPr>
            <a:t> </a:t>
          </a:r>
          <a:r>
            <a:rPr lang="fr-FR" sz="2200" dirty="0" err="1" smtClean="0">
              <a:solidFill>
                <a:schemeClr val="tx2"/>
              </a:solidFill>
            </a:rPr>
            <a:t>levels</a:t>
          </a:r>
          <a:endParaRPr lang="en-GB" sz="2200" dirty="0">
            <a:solidFill>
              <a:schemeClr val="tx2"/>
            </a:solidFill>
          </a:endParaRPr>
        </a:p>
      </dgm:t>
    </dgm:pt>
    <dgm:pt modelId="{5ED70DC8-26C4-2A4A-826C-626653CCF384}" type="parTrans" cxnId="{0953FD91-044C-6945-AFBE-B4E841D69B2B}">
      <dgm:prSet/>
      <dgm:spPr/>
      <dgm:t>
        <a:bodyPr/>
        <a:lstStyle/>
        <a:p>
          <a:endParaRPr lang="en-GB"/>
        </a:p>
      </dgm:t>
    </dgm:pt>
    <dgm:pt modelId="{C129FA94-33D8-E648-805B-AA8A88471262}" type="sibTrans" cxnId="{0953FD91-044C-6945-AFBE-B4E841D69B2B}">
      <dgm:prSet/>
      <dgm:spPr/>
      <dgm:t>
        <a:bodyPr/>
        <a:lstStyle/>
        <a:p>
          <a:endParaRPr lang="en-GB"/>
        </a:p>
      </dgm:t>
    </dgm:pt>
    <dgm:pt modelId="{95A43042-9A0F-A343-BF3E-8A54D2F15B1B}">
      <dgm:prSet custT="1"/>
      <dgm:spPr/>
      <dgm:t>
        <a:bodyPr/>
        <a:lstStyle/>
        <a:p>
          <a:pPr rtl="0"/>
          <a:r>
            <a:rPr lang="en-GB" sz="2200" dirty="0" smtClean="0">
              <a:solidFill>
                <a:schemeClr val="tx2"/>
              </a:solidFill>
            </a:rPr>
            <a:t>Pro-active identification of stakeholders</a:t>
          </a:r>
          <a:endParaRPr lang="en-GB" sz="2200" dirty="0">
            <a:solidFill>
              <a:schemeClr val="tx2"/>
            </a:solidFill>
          </a:endParaRPr>
        </a:p>
      </dgm:t>
    </dgm:pt>
    <dgm:pt modelId="{C87D950E-0C00-7D42-BC18-BE4F85BEAE7D}" type="parTrans" cxnId="{5653A9E0-AEA4-3E4A-9F3A-443AC90C1D90}">
      <dgm:prSet/>
      <dgm:spPr/>
      <dgm:t>
        <a:bodyPr/>
        <a:lstStyle/>
        <a:p>
          <a:endParaRPr lang="en-GB"/>
        </a:p>
      </dgm:t>
    </dgm:pt>
    <dgm:pt modelId="{9A902DFD-1EBF-B54A-AFE8-7CEBA9F6D04B}" type="sibTrans" cxnId="{5653A9E0-AEA4-3E4A-9F3A-443AC90C1D90}">
      <dgm:prSet/>
      <dgm:spPr/>
      <dgm:t>
        <a:bodyPr/>
        <a:lstStyle/>
        <a:p>
          <a:endParaRPr lang="en-GB"/>
        </a:p>
      </dgm:t>
    </dgm:pt>
    <dgm:pt modelId="{F182CB37-7C69-F94F-87C6-7CFC94D35E85}">
      <dgm:prSet custT="1"/>
      <dgm:spPr/>
      <dgm:t>
        <a:bodyPr/>
        <a:lstStyle/>
        <a:p>
          <a:pPr rtl="0"/>
          <a:r>
            <a:rPr lang="en-GB" sz="2200" dirty="0" smtClean="0">
              <a:solidFill>
                <a:schemeClr val="tx2"/>
              </a:solidFill>
            </a:rPr>
            <a:t>Self-help protective actions</a:t>
          </a:r>
          <a:endParaRPr lang="en-GB" sz="2200" dirty="0">
            <a:solidFill>
              <a:schemeClr val="tx2"/>
            </a:solidFill>
          </a:endParaRPr>
        </a:p>
      </dgm:t>
    </dgm:pt>
    <dgm:pt modelId="{647E68F8-0FB2-174A-AEEB-3C8A38BEFA2C}" type="parTrans" cxnId="{DE6625F1-C04C-2745-AB64-2CD854C715FE}">
      <dgm:prSet/>
      <dgm:spPr/>
      <dgm:t>
        <a:bodyPr/>
        <a:lstStyle/>
        <a:p>
          <a:endParaRPr lang="en-GB"/>
        </a:p>
      </dgm:t>
    </dgm:pt>
    <dgm:pt modelId="{75B80817-DFCE-2B48-AE30-73E88A12BD76}" type="sibTrans" cxnId="{DE6625F1-C04C-2745-AB64-2CD854C715FE}">
      <dgm:prSet/>
      <dgm:spPr/>
      <dgm:t>
        <a:bodyPr/>
        <a:lstStyle/>
        <a:p>
          <a:endParaRPr lang="en-GB"/>
        </a:p>
      </dgm:t>
    </dgm:pt>
    <dgm:pt modelId="{5A1389B4-48DF-7047-B70B-9C1A67472347}" type="pres">
      <dgm:prSet presAssocID="{7C46D317-32B2-724B-88CE-433445716717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8D29E8F7-6E0C-D049-B21A-CB771E4FECF2}" type="pres">
      <dgm:prSet presAssocID="{4A371F76-C477-8245-9F51-A970AC6EF188}" presName="parentText" presStyleLbl="node1" presStyleIdx="0" presStyleCnt="1" custScaleY="97995" custLinFactNeighborX="881" custLinFactNeighborY="-29655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95AC11D-62E9-5343-A714-7426038D245B}" type="pres">
      <dgm:prSet presAssocID="{4A371F76-C477-8245-9F51-A970AC6EF188}" presName="childText" presStyleLbl="revTx" presStyleIdx="0" presStyleCnt="1" custScaleY="158401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90839A0B-7107-8145-9D0F-9B4D25E3E8B8}" type="presOf" srcId="{7C46D317-32B2-724B-88CE-433445716717}" destId="{5A1389B4-48DF-7047-B70B-9C1A67472347}" srcOrd="0" destOrd="0" presId="urn:microsoft.com/office/officeart/2005/8/layout/vList2"/>
    <dgm:cxn modelId="{0953FD91-044C-6945-AFBE-B4E841D69B2B}" srcId="{4A371F76-C477-8245-9F51-A970AC6EF188}" destId="{1D7723FF-3FF2-B44E-84B6-BE2C538FE473}" srcOrd="1" destOrd="0" parTransId="{5ED70DC8-26C4-2A4A-826C-626653CCF384}" sibTransId="{C129FA94-33D8-E648-805B-AA8A88471262}"/>
    <dgm:cxn modelId="{2E98679C-C5F7-324F-8A2B-5A1C5E0A2FDE}" type="presOf" srcId="{F182CB37-7C69-F94F-87C6-7CFC94D35E85}" destId="{895AC11D-62E9-5343-A714-7426038D245B}" srcOrd="0" destOrd="3" presId="urn:microsoft.com/office/officeart/2005/8/layout/vList2"/>
    <dgm:cxn modelId="{5653A9E0-AEA4-3E4A-9F3A-443AC90C1D90}" srcId="{4A371F76-C477-8245-9F51-A970AC6EF188}" destId="{95A43042-9A0F-A343-BF3E-8A54D2F15B1B}" srcOrd="2" destOrd="0" parTransId="{C87D950E-0C00-7D42-BC18-BE4F85BEAE7D}" sibTransId="{9A902DFD-1EBF-B54A-AFE8-7CEBA9F6D04B}"/>
    <dgm:cxn modelId="{0ADA55D7-3B25-BC49-9FB6-DB65F0BA9728}" type="presOf" srcId="{1D7723FF-3FF2-B44E-84B6-BE2C538FE473}" destId="{895AC11D-62E9-5343-A714-7426038D245B}" srcOrd="0" destOrd="1" presId="urn:microsoft.com/office/officeart/2005/8/layout/vList2"/>
    <dgm:cxn modelId="{4F582173-7DC8-5D42-8DEF-62704BC0A293}" type="presOf" srcId="{95A43042-9A0F-A343-BF3E-8A54D2F15B1B}" destId="{895AC11D-62E9-5343-A714-7426038D245B}" srcOrd="0" destOrd="2" presId="urn:microsoft.com/office/officeart/2005/8/layout/vList2"/>
    <dgm:cxn modelId="{6948A9D5-628F-F643-B06A-276D12601267}" srcId="{7C46D317-32B2-724B-88CE-433445716717}" destId="{4A371F76-C477-8245-9F51-A970AC6EF188}" srcOrd="0" destOrd="0" parTransId="{81179E74-A7EE-354F-AC26-191899604AD7}" sibTransId="{D74D46D7-F77D-3146-A660-470C33F9E3A0}"/>
    <dgm:cxn modelId="{E50E15B9-DF35-AF41-A4F8-77B87A3A462D}" srcId="{4A371F76-C477-8245-9F51-A970AC6EF188}" destId="{9D0ECECA-B7FD-224E-B749-9930934163AB}" srcOrd="0" destOrd="0" parTransId="{A19C2F08-81D0-A44D-85BF-9C0FADB6E618}" sibTransId="{0E882046-1BCF-484E-AC30-C2FB1CAB02B8}"/>
    <dgm:cxn modelId="{37FF231F-67A9-F245-AF6A-BDD6A67B90D1}" type="presOf" srcId="{9D0ECECA-B7FD-224E-B749-9930934163AB}" destId="{895AC11D-62E9-5343-A714-7426038D245B}" srcOrd="0" destOrd="0" presId="urn:microsoft.com/office/officeart/2005/8/layout/vList2"/>
    <dgm:cxn modelId="{EA9B7005-2359-E54E-88D0-781B545DE297}" type="presOf" srcId="{4A371F76-C477-8245-9F51-A970AC6EF188}" destId="{8D29E8F7-6E0C-D049-B21A-CB771E4FECF2}" srcOrd="0" destOrd="0" presId="urn:microsoft.com/office/officeart/2005/8/layout/vList2"/>
    <dgm:cxn modelId="{DE6625F1-C04C-2745-AB64-2CD854C715FE}" srcId="{4A371F76-C477-8245-9F51-A970AC6EF188}" destId="{F182CB37-7C69-F94F-87C6-7CFC94D35E85}" srcOrd="3" destOrd="0" parTransId="{647E68F8-0FB2-174A-AEEB-3C8A38BEFA2C}" sibTransId="{75B80817-DFCE-2B48-AE30-73E88A12BD76}"/>
    <dgm:cxn modelId="{63A42806-9AD6-8149-9AD6-B92C6CAAB9DD}" type="presParOf" srcId="{5A1389B4-48DF-7047-B70B-9C1A67472347}" destId="{8D29E8F7-6E0C-D049-B21A-CB771E4FECF2}" srcOrd="0" destOrd="0" presId="urn:microsoft.com/office/officeart/2005/8/layout/vList2"/>
    <dgm:cxn modelId="{6232769B-AC1D-0A44-A6F2-BAC9C34D5B75}" type="presParOf" srcId="{5A1389B4-48DF-7047-B70B-9C1A67472347}" destId="{895AC11D-62E9-5343-A714-7426038D245B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EF802D8-FD73-4CDE-A751-D35D95E9DD0B}">
      <dsp:nvSpPr>
        <dsp:cNvPr id="0" name=""/>
        <dsp:cNvSpPr/>
      </dsp:nvSpPr>
      <dsp:spPr>
        <a:xfrm>
          <a:off x="3190970" y="1476171"/>
          <a:ext cx="2945190" cy="2622842"/>
        </a:xfrm>
        <a:prstGeom prst="ellipse">
          <a:avLst/>
        </a:prstGeom>
        <a:gradFill flip="none" rotWithShape="1">
          <a:gsLst>
            <a:gs pos="0">
              <a:schemeClr val="accent6"/>
            </a:gs>
            <a:gs pos="100000">
              <a:srgbClr val="FFFFFF"/>
            </a:gs>
          </a:gsLst>
          <a:lin ang="16200000" scaled="0"/>
          <a:tileRect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b="1" kern="1200" noProof="0" dirty="0" smtClean="0">
              <a:solidFill>
                <a:srgbClr val="1F497D"/>
              </a:solidFill>
            </a:rPr>
            <a:t>Optimisation of Radiation Protection (ALARA): 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b="1" kern="1200" noProof="0" dirty="0" smtClean="0">
              <a:solidFill>
                <a:srgbClr val="1F497D"/>
              </a:solidFill>
            </a:rPr>
            <a:t>A Practical Guidebook</a:t>
          </a:r>
          <a:endParaRPr lang="en-GB" sz="2000" b="1" kern="1200" noProof="0" dirty="0">
            <a:solidFill>
              <a:srgbClr val="1F497D"/>
            </a:solidFill>
          </a:endParaRPr>
        </a:p>
      </dsp:txBody>
      <dsp:txXfrm>
        <a:off x="3622283" y="1860277"/>
        <a:ext cx="2082564" cy="1854630"/>
      </dsp:txXfrm>
    </dsp:sp>
    <dsp:sp modelId="{11B6B2F0-EF32-4935-B036-AABD9EF8A9EC}">
      <dsp:nvSpPr>
        <dsp:cNvPr id="0" name=""/>
        <dsp:cNvSpPr/>
      </dsp:nvSpPr>
      <dsp:spPr>
        <a:xfrm rot="16080354">
          <a:off x="4450064" y="1299115"/>
          <a:ext cx="324436" cy="31131"/>
        </a:xfrm>
        <a:custGeom>
          <a:avLst/>
          <a:gdLst/>
          <a:ahLst/>
          <a:cxnLst/>
          <a:rect l="0" t="0" r="0" b="0"/>
          <a:pathLst>
            <a:path>
              <a:moveTo>
                <a:pt x="0" y="15565"/>
              </a:moveTo>
              <a:lnTo>
                <a:pt x="324436" y="15565"/>
              </a:lnTo>
            </a:path>
          </a:pathLst>
        </a:custGeom>
        <a:noFill/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b="1" kern="1200"/>
        </a:p>
      </dsp:txBody>
      <dsp:txXfrm rot="10800000">
        <a:off x="4604171" y="1306570"/>
        <a:ext cx="16221" cy="16221"/>
      </dsp:txXfrm>
    </dsp:sp>
    <dsp:sp modelId="{BCE7F0BC-8B0D-45A6-A559-BD696B7F9D26}">
      <dsp:nvSpPr>
        <dsp:cNvPr id="0" name=""/>
        <dsp:cNvSpPr/>
      </dsp:nvSpPr>
      <dsp:spPr>
        <a:xfrm>
          <a:off x="3214699" y="82041"/>
          <a:ext cx="2746605" cy="1070569"/>
        </a:xfrm>
        <a:prstGeom prst="ellipse">
          <a:avLst/>
        </a:prstGeom>
        <a:gradFill flip="none" rotWithShape="1">
          <a:gsLst>
            <a:gs pos="0">
              <a:schemeClr val="tx2">
                <a:lumMod val="60000"/>
                <a:lumOff val="40000"/>
              </a:schemeClr>
            </a:gs>
            <a:gs pos="100000">
              <a:srgbClr val="FFFFFF"/>
            </a:gs>
          </a:gsLst>
          <a:lin ang="0" scaled="1"/>
          <a:tileRect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b="1" kern="1200" noProof="0" dirty="0" smtClean="0">
              <a:solidFill>
                <a:srgbClr val="1F497D"/>
              </a:solidFill>
            </a:rPr>
            <a:t>ALARA Process</a:t>
          </a:r>
          <a:endParaRPr lang="en-GB" sz="2000" b="1" kern="1200" noProof="0" dirty="0">
            <a:solidFill>
              <a:srgbClr val="1F497D"/>
            </a:solidFill>
          </a:endParaRPr>
        </a:p>
      </dsp:txBody>
      <dsp:txXfrm>
        <a:off x="3616930" y="238822"/>
        <a:ext cx="1942143" cy="757007"/>
      </dsp:txXfrm>
    </dsp:sp>
    <dsp:sp modelId="{0A0B9941-9102-4B94-903C-E8BDE7FB483A}">
      <dsp:nvSpPr>
        <dsp:cNvPr id="0" name=""/>
        <dsp:cNvSpPr/>
      </dsp:nvSpPr>
      <dsp:spPr>
        <a:xfrm rot="20157066">
          <a:off x="5964306" y="2110285"/>
          <a:ext cx="364295" cy="31131"/>
        </a:xfrm>
        <a:custGeom>
          <a:avLst/>
          <a:gdLst/>
          <a:ahLst/>
          <a:cxnLst/>
          <a:rect l="0" t="0" r="0" b="0"/>
          <a:pathLst>
            <a:path>
              <a:moveTo>
                <a:pt x="0" y="15565"/>
              </a:moveTo>
              <a:lnTo>
                <a:pt x="364295" y="15565"/>
              </a:lnTo>
            </a:path>
          </a:pathLst>
        </a:custGeom>
        <a:noFill/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b="1" kern="1200"/>
        </a:p>
      </dsp:txBody>
      <dsp:txXfrm>
        <a:off x="6137346" y="2116743"/>
        <a:ext cx="18214" cy="18214"/>
      </dsp:txXfrm>
    </dsp:sp>
    <dsp:sp modelId="{BEA39ACB-254E-4643-BC5E-0F48D2C10A9B}">
      <dsp:nvSpPr>
        <dsp:cNvPr id="0" name=""/>
        <dsp:cNvSpPr/>
      </dsp:nvSpPr>
      <dsp:spPr>
        <a:xfrm>
          <a:off x="5898901" y="900106"/>
          <a:ext cx="2944185" cy="1358583"/>
        </a:xfrm>
        <a:prstGeom prst="ellipse">
          <a:avLst/>
        </a:prstGeom>
        <a:gradFill flip="none" rotWithShape="1">
          <a:gsLst>
            <a:gs pos="0">
              <a:schemeClr val="tx2">
                <a:lumMod val="60000"/>
                <a:lumOff val="40000"/>
              </a:schemeClr>
            </a:gs>
            <a:gs pos="100000">
              <a:srgbClr val="FFFFFF"/>
            </a:gs>
          </a:gsLst>
          <a:lin ang="0" scaled="1"/>
          <a:tileRect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b="1" kern="1200" noProof="0" dirty="0" smtClean="0">
              <a:solidFill>
                <a:srgbClr val="1F497D"/>
              </a:solidFill>
            </a:rPr>
            <a:t>Role and Responsibilities of Various Stakeholders</a:t>
          </a:r>
          <a:endParaRPr lang="en-GB" sz="2000" b="1" kern="1200" noProof="0" dirty="0">
            <a:solidFill>
              <a:srgbClr val="1F497D"/>
            </a:solidFill>
          </a:endParaRPr>
        </a:p>
      </dsp:txBody>
      <dsp:txXfrm>
        <a:off x="6330067" y="1099066"/>
        <a:ext cx="2081853" cy="960663"/>
      </dsp:txXfrm>
    </dsp:sp>
    <dsp:sp modelId="{33BBBD43-3130-4960-BB83-103F3835BE3C}">
      <dsp:nvSpPr>
        <dsp:cNvPr id="0" name=""/>
        <dsp:cNvSpPr/>
      </dsp:nvSpPr>
      <dsp:spPr>
        <a:xfrm rot="1625490">
          <a:off x="5912411" y="3541789"/>
          <a:ext cx="511903" cy="31131"/>
        </a:xfrm>
        <a:custGeom>
          <a:avLst/>
          <a:gdLst/>
          <a:ahLst/>
          <a:cxnLst/>
          <a:rect l="0" t="0" r="0" b="0"/>
          <a:pathLst>
            <a:path>
              <a:moveTo>
                <a:pt x="0" y="15565"/>
              </a:moveTo>
              <a:lnTo>
                <a:pt x="511903" y="15565"/>
              </a:lnTo>
            </a:path>
          </a:pathLst>
        </a:custGeom>
        <a:noFill/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b="1" kern="1200"/>
        </a:p>
      </dsp:txBody>
      <dsp:txXfrm>
        <a:off x="6155566" y="3544557"/>
        <a:ext cx="25595" cy="25595"/>
      </dsp:txXfrm>
    </dsp:sp>
    <dsp:sp modelId="{49EA4C02-09A9-4CB7-BC44-4FBB6B47E402}">
      <dsp:nvSpPr>
        <dsp:cNvPr id="0" name=""/>
        <dsp:cNvSpPr/>
      </dsp:nvSpPr>
      <dsp:spPr>
        <a:xfrm>
          <a:off x="5855258" y="3564402"/>
          <a:ext cx="2746605" cy="1070569"/>
        </a:xfrm>
        <a:prstGeom prst="ellipse">
          <a:avLst/>
        </a:prstGeom>
        <a:gradFill flip="none" rotWithShape="1">
          <a:gsLst>
            <a:gs pos="0">
              <a:schemeClr val="tx2">
                <a:lumMod val="60000"/>
                <a:lumOff val="40000"/>
              </a:schemeClr>
            </a:gs>
            <a:gs pos="100000">
              <a:srgbClr val="FFFFFF"/>
            </a:gs>
          </a:gsLst>
          <a:lin ang="0" scaled="1"/>
          <a:tileRect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b="1" kern="1200" noProof="0" smtClean="0">
              <a:solidFill>
                <a:srgbClr val="1F497D"/>
              </a:solidFill>
            </a:rPr>
            <a:t>ALARA Tools</a:t>
          </a:r>
          <a:endParaRPr lang="en-GB" sz="2000" b="1" kern="1200" noProof="0">
            <a:solidFill>
              <a:srgbClr val="1F497D"/>
            </a:solidFill>
          </a:endParaRPr>
        </a:p>
      </dsp:txBody>
      <dsp:txXfrm>
        <a:off x="6257489" y="3721183"/>
        <a:ext cx="1942143" cy="757007"/>
      </dsp:txXfrm>
    </dsp:sp>
    <dsp:sp modelId="{48469294-6014-B04C-8926-11836BE6FD75}">
      <dsp:nvSpPr>
        <dsp:cNvPr id="0" name=""/>
        <dsp:cNvSpPr/>
      </dsp:nvSpPr>
      <dsp:spPr>
        <a:xfrm rot="5741026">
          <a:off x="4425652" y="4176021"/>
          <a:ext cx="196355" cy="31131"/>
        </a:xfrm>
        <a:custGeom>
          <a:avLst/>
          <a:gdLst/>
          <a:ahLst/>
          <a:cxnLst/>
          <a:rect l="0" t="0" r="0" b="0"/>
          <a:pathLst>
            <a:path>
              <a:moveTo>
                <a:pt x="0" y="15565"/>
              </a:moveTo>
              <a:lnTo>
                <a:pt x="196355" y="15565"/>
              </a:lnTo>
            </a:path>
          </a:pathLst>
        </a:custGeom>
        <a:noFill/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500" b="1" kern="1200"/>
        </a:p>
      </dsp:txBody>
      <dsp:txXfrm rot="10800000">
        <a:off x="4518920" y="4186678"/>
        <a:ext cx="9817" cy="9817"/>
      </dsp:txXfrm>
    </dsp:sp>
    <dsp:sp modelId="{41F4846C-690D-8E4D-ADFC-BEE9D9FD156D}">
      <dsp:nvSpPr>
        <dsp:cNvPr id="0" name=""/>
        <dsp:cNvSpPr/>
      </dsp:nvSpPr>
      <dsp:spPr>
        <a:xfrm>
          <a:off x="2685320" y="4288600"/>
          <a:ext cx="3508158" cy="1502599"/>
        </a:xfrm>
        <a:prstGeom prst="ellipse">
          <a:avLst/>
        </a:prstGeom>
        <a:gradFill flip="none" rotWithShape="1">
          <a:gsLst>
            <a:gs pos="0">
              <a:schemeClr val="tx2">
                <a:lumMod val="60000"/>
                <a:lumOff val="40000"/>
              </a:schemeClr>
            </a:gs>
            <a:gs pos="100000">
              <a:srgbClr val="FFFFFF"/>
            </a:gs>
          </a:gsLst>
          <a:lin ang="0" scaled="1"/>
          <a:tileRect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b="1" kern="1200" noProof="0" dirty="0" smtClean="0">
              <a:solidFill>
                <a:srgbClr val="1F497D"/>
              </a:solidFill>
            </a:rPr>
            <a:t>Specificities of ALARA Process According to Exposure Situations</a:t>
          </a:r>
          <a:endParaRPr lang="en-GB" sz="2000" b="1" kern="1200" noProof="0" dirty="0">
            <a:solidFill>
              <a:srgbClr val="1F497D"/>
            </a:solidFill>
          </a:endParaRPr>
        </a:p>
      </dsp:txBody>
      <dsp:txXfrm>
        <a:off x="3199078" y="4508651"/>
        <a:ext cx="2480642" cy="1062497"/>
      </dsp:txXfrm>
    </dsp:sp>
    <dsp:sp modelId="{58C56D35-B0DE-7443-A1B9-6C83126156DE}">
      <dsp:nvSpPr>
        <dsp:cNvPr id="0" name=""/>
        <dsp:cNvSpPr/>
      </dsp:nvSpPr>
      <dsp:spPr>
        <a:xfrm rot="9485894">
          <a:off x="2645234" y="3442453"/>
          <a:ext cx="701480" cy="31131"/>
        </a:xfrm>
        <a:custGeom>
          <a:avLst/>
          <a:gdLst/>
          <a:ahLst/>
          <a:cxnLst/>
          <a:rect l="0" t="0" r="0" b="0"/>
          <a:pathLst>
            <a:path>
              <a:moveTo>
                <a:pt x="0" y="15565"/>
              </a:moveTo>
              <a:lnTo>
                <a:pt x="701480" y="15565"/>
              </a:lnTo>
            </a:path>
          </a:pathLst>
        </a:custGeom>
        <a:noFill/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500" b="1" kern="1200"/>
        </a:p>
      </dsp:txBody>
      <dsp:txXfrm rot="10800000">
        <a:off x="2978437" y="3440482"/>
        <a:ext cx="35074" cy="35074"/>
      </dsp:txXfrm>
    </dsp:sp>
    <dsp:sp modelId="{291533B7-9CA4-3B47-8205-72B1640A52ED}">
      <dsp:nvSpPr>
        <dsp:cNvPr id="0" name=""/>
        <dsp:cNvSpPr/>
      </dsp:nvSpPr>
      <dsp:spPr>
        <a:xfrm>
          <a:off x="0" y="3420388"/>
          <a:ext cx="3158047" cy="1214584"/>
        </a:xfrm>
        <a:prstGeom prst="ellipse">
          <a:avLst/>
        </a:prstGeom>
        <a:gradFill rotWithShape="0">
          <a:gsLst>
            <a:gs pos="0">
              <a:schemeClr val="accent4">
                <a:hueOff val="-3571817"/>
                <a:satOff val="21519"/>
                <a:lumOff val="1725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4">
                <a:hueOff val="-3571817"/>
                <a:satOff val="21519"/>
                <a:lumOff val="1725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b="1" kern="1200" noProof="0" dirty="0" smtClean="0">
              <a:solidFill>
                <a:srgbClr val="1F497D"/>
              </a:solidFill>
            </a:rPr>
            <a:t>Examples of ALARA Implementation in Practice</a:t>
          </a:r>
          <a:endParaRPr lang="en-GB" sz="2000" b="1" kern="1200" noProof="0" dirty="0">
            <a:solidFill>
              <a:srgbClr val="1F497D"/>
            </a:solidFill>
          </a:endParaRPr>
        </a:p>
      </dsp:txBody>
      <dsp:txXfrm>
        <a:off x="462485" y="3598260"/>
        <a:ext cx="2233077" cy="858840"/>
      </dsp:txXfrm>
    </dsp:sp>
    <dsp:sp modelId="{2773C362-7C20-44A0-9E49-81C4F12E8A2E}">
      <dsp:nvSpPr>
        <dsp:cNvPr id="0" name=""/>
        <dsp:cNvSpPr/>
      </dsp:nvSpPr>
      <dsp:spPr>
        <a:xfrm rot="12056339">
          <a:off x="2743436" y="2149514"/>
          <a:ext cx="586504" cy="31131"/>
        </a:xfrm>
        <a:custGeom>
          <a:avLst/>
          <a:gdLst/>
          <a:ahLst/>
          <a:cxnLst/>
          <a:rect l="0" t="0" r="0" b="0"/>
          <a:pathLst>
            <a:path>
              <a:moveTo>
                <a:pt x="0" y="15565"/>
              </a:moveTo>
              <a:lnTo>
                <a:pt x="586504" y="15565"/>
              </a:lnTo>
            </a:path>
          </a:pathLst>
        </a:custGeom>
        <a:noFill/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b="1" kern="1200"/>
        </a:p>
      </dsp:txBody>
      <dsp:txXfrm rot="10800000">
        <a:off x="3022026" y="2150417"/>
        <a:ext cx="29325" cy="29325"/>
      </dsp:txXfrm>
    </dsp:sp>
    <dsp:sp modelId="{C0B29325-E93B-4BA1-9FE3-4F2D73139FDF}">
      <dsp:nvSpPr>
        <dsp:cNvPr id="0" name=""/>
        <dsp:cNvSpPr/>
      </dsp:nvSpPr>
      <dsp:spPr>
        <a:xfrm>
          <a:off x="0" y="252032"/>
          <a:ext cx="2876364" cy="2602781"/>
        </a:xfrm>
        <a:prstGeom prst="ellipse">
          <a:avLst/>
        </a:prstGeom>
        <a:gradFill flip="none" rotWithShape="1">
          <a:gsLst>
            <a:gs pos="0">
              <a:schemeClr val="accent5"/>
            </a:gs>
            <a:gs pos="100000">
              <a:srgbClr val="FFFFFF"/>
            </a:gs>
          </a:gsLst>
          <a:lin ang="16200000" scaled="0"/>
          <a:tileRect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b="1" kern="1200" noProof="0" dirty="0" smtClean="0">
              <a:solidFill>
                <a:srgbClr val="1F497D"/>
              </a:solidFill>
            </a:rPr>
            <a:t>Appendixes:</a:t>
          </a:r>
          <a:endParaRPr lang="en-GB" sz="1800" b="1" kern="1200" noProof="0" dirty="0">
            <a:solidFill>
              <a:srgbClr val="1F497D"/>
            </a:solidFill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600" b="0" kern="1200" noProof="0" dirty="0" smtClean="0">
              <a:solidFill>
                <a:srgbClr val="1F497D"/>
              </a:solidFill>
            </a:rPr>
            <a:t>Basic concepts of radiation protection and their origins</a:t>
          </a:r>
          <a:endParaRPr lang="en-GB" sz="1600" b="0" kern="1200" noProof="0" dirty="0">
            <a:solidFill>
              <a:srgbClr val="1F497D"/>
            </a:solidFill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600" b="0" kern="1200" noProof="0" dirty="0" smtClean="0">
              <a:solidFill>
                <a:srgbClr val="1F497D"/>
              </a:solidFill>
            </a:rPr>
            <a:t>Major Organisations Involves in RP System</a:t>
          </a:r>
          <a:endParaRPr lang="en-GB" sz="1600" b="0" kern="1200" noProof="0" dirty="0">
            <a:solidFill>
              <a:srgbClr val="1F497D"/>
            </a:solidFill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600" b="0" kern="1200" noProof="0" dirty="0" smtClean="0">
              <a:solidFill>
                <a:srgbClr val="1F497D"/>
              </a:solidFill>
            </a:rPr>
            <a:t>Example of Check-Lists</a:t>
          </a:r>
          <a:endParaRPr lang="en-GB" sz="1600" b="0" kern="1200" noProof="0" dirty="0">
            <a:solidFill>
              <a:srgbClr val="1F497D"/>
            </a:solidFill>
          </a:endParaRPr>
        </a:p>
      </dsp:txBody>
      <dsp:txXfrm>
        <a:off x="421234" y="633200"/>
        <a:ext cx="2033896" cy="1840445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37D3C72-087C-E44B-9E11-65B2492E9027}">
      <dsp:nvSpPr>
        <dsp:cNvPr id="0" name=""/>
        <dsp:cNvSpPr/>
      </dsp:nvSpPr>
      <dsp:spPr>
        <a:xfrm>
          <a:off x="0" y="0"/>
          <a:ext cx="7918648" cy="1571805"/>
        </a:xfrm>
        <a:prstGeom prst="roundRect">
          <a:avLst/>
        </a:prstGeom>
        <a:solidFill>
          <a:schemeClr val="accent6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200" b="1" kern="1200" dirty="0" smtClean="0">
              <a:solidFill>
                <a:srgbClr val="1F497D"/>
              </a:solidFill>
            </a:rPr>
            <a:t>Emergency Situations</a:t>
          </a:r>
        </a:p>
        <a:p>
          <a:pPr lvl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200" b="1" kern="1200" dirty="0" smtClean="0">
              <a:solidFill>
                <a:srgbClr val="1F497D"/>
              </a:solidFill>
            </a:rPr>
            <a:t>- Public Exposure</a:t>
          </a:r>
        </a:p>
        <a:p>
          <a:pPr lvl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200" b="1" kern="1200" dirty="0" smtClean="0">
              <a:solidFill>
                <a:srgbClr val="1F497D"/>
              </a:solidFill>
            </a:rPr>
            <a:t>- Emergency workers / responders</a:t>
          </a:r>
          <a:endParaRPr lang="en-GB" sz="2200" b="1" kern="1200" dirty="0">
            <a:solidFill>
              <a:srgbClr val="1F497D"/>
            </a:solidFill>
          </a:endParaRPr>
        </a:p>
      </dsp:txBody>
      <dsp:txXfrm>
        <a:off x="76729" y="76729"/>
        <a:ext cx="7765190" cy="1418347"/>
      </dsp:txXfrm>
    </dsp:sp>
    <dsp:sp modelId="{2BFE39DB-6C60-564A-AEDE-3D0CE368F74C}">
      <dsp:nvSpPr>
        <dsp:cNvPr id="0" name=""/>
        <dsp:cNvSpPr/>
      </dsp:nvSpPr>
      <dsp:spPr>
        <a:xfrm>
          <a:off x="0" y="2140666"/>
          <a:ext cx="7918648" cy="269107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1417" tIns="27940" rIns="156464" bIns="27940" numCol="1" spcCol="1270" anchor="t" anchorCtr="0">
          <a:noAutofit/>
        </a:bodyPr>
        <a:lstStyle/>
        <a:p>
          <a:pPr marL="228600" lvl="1" indent="-228600" algn="l" defTabSz="9779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GB" sz="2200" kern="1200" dirty="0" smtClean="0">
              <a:solidFill>
                <a:srgbClr val="1F497D"/>
              </a:solidFill>
            </a:rPr>
            <a:t>Integration into the planning stage of protection strategies and during emergency</a:t>
          </a:r>
          <a:endParaRPr lang="en-GB" sz="2200" b="1" kern="1200" dirty="0">
            <a:solidFill>
              <a:srgbClr val="1F497D"/>
            </a:solidFill>
          </a:endParaRPr>
        </a:p>
        <a:p>
          <a:pPr marL="228600" lvl="1" indent="-228600" algn="l" defTabSz="9779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en-GB" sz="2200" b="1" kern="1200" dirty="0">
            <a:solidFill>
              <a:srgbClr val="1F497D"/>
            </a:solidFill>
          </a:endParaRPr>
        </a:p>
        <a:p>
          <a:pPr marL="228600" lvl="1" indent="-228600" algn="l" defTabSz="9779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GB" sz="2200" kern="1200" dirty="0" smtClean="0">
              <a:solidFill>
                <a:srgbClr val="1F497D"/>
              </a:solidFill>
            </a:rPr>
            <a:t>Active involvement of stakeholders (authorities, police, fire fighters, etc.) in the planning stage</a:t>
          </a:r>
          <a:endParaRPr lang="en-GB" sz="2200" b="1" kern="1200" dirty="0">
            <a:solidFill>
              <a:srgbClr val="1F497D"/>
            </a:solidFill>
          </a:endParaRPr>
        </a:p>
        <a:p>
          <a:pPr marL="228600" lvl="1" indent="-228600" algn="l" defTabSz="9779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en-GB" sz="2200" b="1" kern="1200" dirty="0">
            <a:solidFill>
              <a:srgbClr val="1F497D"/>
            </a:solidFill>
          </a:endParaRPr>
        </a:p>
        <a:p>
          <a:pPr marL="228600" lvl="1" indent="-228600" algn="l" defTabSz="9779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GB" sz="2200" b="0" kern="1200" dirty="0" smtClean="0">
              <a:solidFill>
                <a:srgbClr val="1F497D"/>
              </a:solidFill>
            </a:rPr>
            <a:t>Lessons learned from past accidents</a:t>
          </a:r>
          <a:endParaRPr lang="en-GB" sz="2200" b="0" kern="1200" dirty="0">
            <a:solidFill>
              <a:srgbClr val="1F497D"/>
            </a:solidFill>
          </a:endParaRPr>
        </a:p>
      </dsp:txBody>
      <dsp:txXfrm>
        <a:off x="0" y="2140666"/>
        <a:ext cx="7918648" cy="2691071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FEAB09B-5AD9-A741-9E3E-B7022F325704}">
      <dsp:nvSpPr>
        <dsp:cNvPr id="0" name=""/>
        <dsp:cNvSpPr/>
      </dsp:nvSpPr>
      <dsp:spPr>
        <a:xfrm>
          <a:off x="0" y="8481"/>
          <a:ext cx="7918648" cy="577796"/>
        </a:xfrm>
        <a:prstGeom prst="roundRect">
          <a:avLst/>
        </a:prstGeom>
        <a:solidFill>
          <a:schemeClr val="accent6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200" b="1" kern="1200" smtClean="0">
              <a:solidFill>
                <a:srgbClr val="1F497D"/>
              </a:solidFill>
            </a:rPr>
            <a:t>The Medical Field</a:t>
          </a:r>
          <a:endParaRPr lang="en-GB" sz="2200" b="1" kern="1200">
            <a:solidFill>
              <a:srgbClr val="1F497D"/>
            </a:solidFill>
          </a:endParaRPr>
        </a:p>
      </dsp:txBody>
      <dsp:txXfrm>
        <a:off x="28206" y="36687"/>
        <a:ext cx="7862236" cy="521384"/>
      </dsp:txXfrm>
    </dsp:sp>
    <dsp:sp modelId="{8CB47AA9-FBCE-6D49-B90C-86662BCDA780}">
      <dsp:nvSpPr>
        <dsp:cNvPr id="0" name=""/>
        <dsp:cNvSpPr/>
      </dsp:nvSpPr>
      <dsp:spPr>
        <a:xfrm>
          <a:off x="0" y="772796"/>
          <a:ext cx="7918648" cy="651195"/>
        </a:xfrm>
        <a:prstGeom prst="roundRect">
          <a:avLst/>
        </a:prstGeom>
        <a:gradFill rotWithShape="0">
          <a:gsLst>
            <a:gs pos="0">
              <a:schemeClr val="accent1">
                <a:shade val="80000"/>
                <a:hueOff val="76562"/>
                <a:satOff val="-1098"/>
                <a:lumOff val="6404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shade val="80000"/>
                <a:hueOff val="76562"/>
                <a:satOff val="-1098"/>
                <a:lumOff val="6404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200" b="1" kern="1200" dirty="0" smtClean="0">
              <a:solidFill>
                <a:srgbClr val="1F497D"/>
              </a:solidFill>
            </a:rPr>
            <a:t>Education and training</a:t>
          </a:r>
          <a:endParaRPr lang="en-GB" sz="2200" b="1" kern="1200" dirty="0">
            <a:solidFill>
              <a:srgbClr val="1F497D"/>
            </a:solidFill>
          </a:endParaRPr>
        </a:p>
      </dsp:txBody>
      <dsp:txXfrm>
        <a:off x="31789" y="804585"/>
        <a:ext cx="7855070" cy="587617"/>
      </dsp:txXfrm>
    </dsp:sp>
    <dsp:sp modelId="{CB2D96E7-F0D4-8F4E-9E1F-A8857106DC28}">
      <dsp:nvSpPr>
        <dsp:cNvPr id="0" name=""/>
        <dsp:cNvSpPr/>
      </dsp:nvSpPr>
      <dsp:spPr>
        <a:xfrm>
          <a:off x="0" y="1640096"/>
          <a:ext cx="7918648" cy="577748"/>
        </a:xfrm>
        <a:prstGeom prst="roundRect">
          <a:avLst/>
        </a:prstGeom>
        <a:gradFill rotWithShape="0">
          <a:gsLst>
            <a:gs pos="0">
              <a:schemeClr val="accent1">
                <a:shade val="80000"/>
                <a:hueOff val="153123"/>
                <a:satOff val="-2196"/>
                <a:lumOff val="12807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shade val="80000"/>
                <a:hueOff val="153123"/>
                <a:satOff val="-2196"/>
                <a:lumOff val="12807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200" b="1" kern="1200" dirty="0" smtClean="0">
              <a:solidFill>
                <a:srgbClr val="1F497D"/>
              </a:solidFill>
            </a:rPr>
            <a:t>Occupational exposures</a:t>
          </a:r>
          <a:endParaRPr lang="en-GB" sz="2200" b="1" kern="1200" dirty="0">
            <a:solidFill>
              <a:srgbClr val="1F497D"/>
            </a:solidFill>
          </a:endParaRPr>
        </a:p>
      </dsp:txBody>
      <dsp:txXfrm>
        <a:off x="28203" y="1668299"/>
        <a:ext cx="7862242" cy="521342"/>
      </dsp:txXfrm>
    </dsp:sp>
    <dsp:sp modelId="{8E4A3B62-BA01-8B4A-A194-16A3C4C4D286}">
      <dsp:nvSpPr>
        <dsp:cNvPr id="0" name=""/>
        <dsp:cNvSpPr/>
      </dsp:nvSpPr>
      <dsp:spPr>
        <a:xfrm>
          <a:off x="0" y="2227367"/>
          <a:ext cx="7918648" cy="105569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1417" tIns="27940" rIns="156464" bIns="27940" numCol="1" spcCol="1270" anchor="t" anchorCtr="0">
          <a:noAutofit/>
        </a:bodyPr>
        <a:lstStyle/>
        <a:p>
          <a:pPr marL="228600" lvl="1" indent="-228600" algn="l" defTabSz="9779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GB" sz="2200" kern="1200" dirty="0" smtClean="0">
              <a:solidFill>
                <a:srgbClr val="1F497D"/>
              </a:solidFill>
            </a:rPr>
            <a:t>Dose reduction techniques according to the type of procedure and technique applied </a:t>
          </a:r>
          <a:endParaRPr lang="en-GB" sz="2200" kern="1200" dirty="0">
            <a:solidFill>
              <a:srgbClr val="1F497D"/>
            </a:solidFill>
          </a:endParaRPr>
        </a:p>
        <a:p>
          <a:pPr marL="228600" lvl="1" indent="-228600" algn="l" defTabSz="9779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GB" sz="2200" kern="1200" dirty="0" smtClean="0">
              <a:solidFill>
                <a:srgbClr val="1F497D"/>
              </a:solidFill>
            </a:rPr>
            <a:t>Radiology, nuclear medicine, radiotherapy</a:t>
          </a:r>
          <a:endParaRPr lang="en-GB" sz="2200" kern="1200" dirty="0">
            <a:solidFill>
              <a:srgbClr val="1F497D"/>
            </a:solidFill>
          </a:endParaRPr>
        </a:p>
      </dsp:txBody>
      <dsp:txXfrm>
        <a:off x="0" y="2227367"/>
        <a:ext cx="7918648" cy="1055699"/>
      </dsp:txXfrm>
    </dsp:sp>
    <dsp:sp modelId="{C9ED1AB3-4F99-1D48-8C55-19864AB10C8E}">
      <dsp:nvSpPr>
        <dsp:cNvPr id="0" name=""/>
        <dsp:cNvSpPr/>
      </dsp:nvSpPr>
      <dsp:spPr>
        <a:xfrm>
          <a:off x="0" y="3265818"/>
          <a:ext cx="7918648" cy="544715"/>
        </a:xfrm>
        <a:prstGeom prst="roundRect">
          <a:avLst/>
        </a:prstGeom>
        <a:gradFill rotWithShape="0">
          <a:gsLst>
            <a:gs pos="0">
              <a:schemeClr val="accent1">
                <a:shade val="80000"/>
                <a:hueOff val="229685"/>
                <a:satOff val="-3294"/>
                <a:lumOff val="19211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shade val="80000"/>
                <a:hueOff val="229685"/>
                <a:satOff val="-3294"/>
                <a:lumOff val="19211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200" b="1" kern="1200" dirty="0" smtClean="0">
              <a:solidFill>
                <a:srgbClr val="1F497D"/>
              </a:solidFill>
            </a:rPr>
            <a:t>Patients</a:t>
          </a:r>
          <a:endParaRPr lang="en-GB" sz="2200" b="1" kern="1200" dirty="0">
            <a:solidFill>
              <a:srgbClr val="1F497D"/>
            </a:solidFill>
          </a:endParaRPr>
        </a:p>
      </dsp:txBody>
      <dsp:txXfrm>
        <a:off x="26591" y="3292409"/>
        <a:ext cx="7865466" cy="491533"/>
      </dsp:txXfrm>
    </dsp:sp>
    <dsp:sp modelId="{864FE4C8-7471-3248-AC2B-EA25DBB0F439}">
      <dsp:nvSpPr>
        <dsp:cNvPr id="0" name=""/>
        <dsp:cNvSpPr/>
      </dsp:nvSpPr>
      <dsp:spPr>
        <a:xfrm>
          <a:off x="0" y="3821252"/>
          <a:ext cx="7918648" cy="8445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1417" tIns="27940" rIns="156464" bIns="27940" numCol="1" spcCol="1270" anchor="t" anchorCtr="0">
          <a:noAutofit/>
        </a:bodyPr>
        <a:lstStyle/>
        <a:p>
          <a:pPr marL="228600" lvl="1" indent="-228600" algn="l" defTabSz="9779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GB" sz="2200" kern="1200" dirty="0" smtClean="0">
              <a:solidFill>
                <a:srgbClr val="1F497D"/>
              </a:solidFill>
            </a:rPr>
            <a:t>Justification of exposure</a:t>
          </a:r>
          <a:endParaRPr lang="en-GB" sz="2200" kern="1200" dirty="0">
            <a:solidFill>
              <a:srgbClr val="1F497D"/>
            </a:solidFill>
          </a:endParaRPr>
        </a:p>
        <a:p>
          <a:pPr marL="228600" lvl="1" indent="-228600" algn="l" defTabSz="9779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GB" sz="2200" kern="1200" dirty="0" smtClean="0">
              <a:solidFill>
                <a:srgbClr val="1F497D"/>
              </a:solidFill>
            </a:rPr>
            <a:t>Dose reduction techniques</a:t>
          </a:r>
          <a:endParaRPr lang="en-GB" sz="2200" kern="1200" dirty="0">
            <a:solidFill>
              <a:srgbClr val="1F497D"/>
            </a:solidFill>
          </a:endParaRPr>
        </a:p>
      </dsp:txBody>
      <dsp:txXfrm>
        <a:off x="0" y="3821252"/>
        <a:ext cx="7918648" cy="844560"/>
      </dsp:txXfrm>
    </dsp:sp>
    <dsp:sp modelId="{B016A3DB-E653-D94D-8C31-C5941ADED987}">
      <dsp:nvSpPr>
        <dsp:cNvPr id="0" name=""/>
        <dsp:cNvSpPr/>
      </dsp:nvSpPr>
      <dsp:spPr>
        <a:xfrm>
          <a:off x="0" y="4592359"/>
          <a:ext cx="7918648" cy="497657"/>
        </a:xfrm>
        <a:prstGeom prst="roundRect">
          <a:avLst/>
        </a:prstGeom>
        <a:gradFill rotWithShape="0">
          <a:gsLst>
            <a:gs pos="0">
              <a:schemeClr val="accent1">
                <a:shade val="80000"/>
                <a:hueOff val="306247"/>
                <a:satOff val="-4392"/>
                <a:lumOff val="25615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shade val="80000"/>
                <a:hueOff val="306247"/>
                <a:satOff val="-4392"/>
                <a:lumOff val="25615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200" b="1" kern="1200" dirty="0" smtClean="0">
              <a:solidFill>
                <a:srgbClr val="1F497D"/>
              </a:solidFill>
            </a:rPr>
            <a:t>Comforters and carers</a:t>
          </a:r>
          <a:endParaRPr lang="en-GB" sz="2200" b="1" kern="1200" dirty="0">
            <a:solidFill>
              <a:srgbClr val="1F497D"/>
            </a:solidFill>
          </a:endParaRPr>
        </a:p>
      </dsp:txBody>
      <dsp:txXfrm>
        <a:off x="24294" y="4616653"/>
        <a:ext cx="7870060" cy="449069"/>
      </dsp:txXfrm>
    </dsp:sp>
    <dsp:sp modelId="{5B029925-788A-9046-990B-B14ABC7326F9}">
      <dsp:nvSpPr>
        <dsp:cNvPr id="0" name=""/>
        <dsp:cNvSpPr/>
      </dsp:nvSpPr>
      <dsp:spPr>
        <a:xfrm>
          <a:off x="0" y="5060096"/>
          <a:ext cx="7918648" cy="8445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1417" tIns="27940" rIns="156464" bIns="27940" numCol="1" spcCol="1270" anchor="t" anchorCtr="0">
          <a:noAutofit/>
        </a:bodyPr>
        <a:lstStyle/>
        <a:p>
          <a:pPr marL="228600" lvl="1" indent="-228600" algn="l" defTabSz="9779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GB" sz="2200" kern="1200" dirty="0" smtClean="0">
              <a:solidFill>
                <a:srgbClr val="1F497D"/>
              </a:solidFill>
            </a:rPr>
            <a:t>Usually very low doses</a:t>
          </a:r>
          <a:endParaRPr lang="en-GB" sz="2200" kern="1200" dirty="0">
            <a:solidFill>
              <a:srgbClr val="1F497D"/>
            </a:solidFill>
          </a:endParaRPr>
        </a:p>
        <a:p>
          <a:pPr marL="228600" lvl="1" indent="-228600" algn="l" defTabSz="9779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GB" sz="2200" kern="1200" dirty="0" smtClean="0">
              <a:solidFill>
                <a:srgbClr val="1F497D"/>
              </a:solidFill>
            </a:rPr>
            <a:t>Information, appropriate instructions</a:t>
          </a:r>
          <a:endParaRPr lang="en-GB" sz="2200" kern="1200" dirty="0">
            <a:solidFill>
              <a:srgbClr val="1F497D"/>
            </a:solidFill>
          </a:endParaRPr>
        </a:p>
      </dsp:txBody>
      <dsp:txXfrm>
        <a:off x="0" y="5060096"/>
        <a:ext cx="7918648" cy="844560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850F575-342E-4949-B369-CC126AB5202F}">
      <dsp:nvSpPr>
        <dsp:cNvPr id="0" name=""/>
        <dsp:cNvSpPr/>
      </dsp:nvSpPr>
      <dsp:spPr>
        <a:xfrm>
          <a:off x="2677" y="224172"/>
          <a:ext cx="2610852" cy="896420"/>
        </a:xfrm>
        <a:prstGeom prst="rect">
          <a:avLst/>
        </a:prstGeom>
        <a:gradFill rotWithShape="0">
          <a:gsLst>
            <a:gs pos="0">
              <a:schemeClr val="accent1">
                <a:shade val="80000"/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shade val="80000"/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8016" tIns="73152" rIns="128016" bIns="73152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b="1" kern="1200" dirty="0" smtClean="0">
              <a:solidFill>
                <a:srgbClr val="1F497D"/>
              </a:solidFill>
            </a:rPr>
            <a:t>Basic </a:t>
          </a:r>
          <a:r>
            <a:rPr lang="en-GB" sz="1800" b="1" kern="1200" dirty="0" smtClean="0">
              <a:solidFill>
                <a:srgbClr val="1F497D"/>
              </a:solidFill>
            </a:rPr>
            <a:t>Concepts </a:t>
          </a:r>
          <a:r>
            <a:rPr lang="en-GB" sz="1800" b="1" kern="1200" dirty="0" smtClean="0">
              <a:solidFill>
                <a:srgbClr val="1F497D"/>
              </a:solidFill>
            </a:rPr>
            <a:t>of </a:t>
          </a:r>
          <a:r>
            <a:rPr lang="en-GB" sz="1800" b="1" kern="1200" dirty="0" smtClean="0">
              <a:solidFill>
                <a:srgbClr val="1F497D"/>
              </a:solidFill>
            </a:rPr>
            <a:t>Radiation Protection </a:t>
          </a:r>
          <a:r>
            <a:rPr lang="en-GB" sz="1800" b="1" kern="1200" dirty="0" smtClean="0">
              <a:solidFill>
                <a:srgbClr val="1F497D"/>
              </a:solidFill>
            </a:rPr>
            <a:t>and their </a:t>
          </a:r>
          <a:r>
            <a:rPr lang="en-GB" sz="1800" b="1" kern="1200" dirty="0" smtClean="0">
              <a:solidFill>
                <a:srgbClr val="1F497D"/>
              </a:solidFill>
            </a:rPr>
            <a:t>Origins</a:t>
          </a:r>
          <a:endParaRPr lang="en-GB" sz="1800" b="1" kern="1200" dirty="0">
            <a:solidFill>
              <a:srgbClr val="1F497D"/>
            </a:solidFill>
          </a:endParaRPr>
        </a:p>
      </dsp:txBody>
      <dsp:txXfrm>
        <a:off x="2677" y="224172"/>
        <a:ext cx="2610852" cy="896420"/>
      </dsp:txXfrm>
    </dsp:sp>
    <dsp:sp modelId="{5FE14168-27F1-2641-B5EF-570CC2C7B72F}">
      <dsp:nvSpPr>
        <dsp:cNvPr id="0" name=""/>
        <dsp:cNvSpPr/>
      </dsp:nvSpPr>
      <dsp:spPr>
        <a:xfrm>
          <a:off x="2677" y="1120593"/>
          <a:ext cx="2610852" cy="419984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012" tIns="96012" rIns="128016" bIns="144018" numCol="1" spcCol="1270" anchor="t" anchorCtr="0">
          <a:noAutofit/>
        </a:bodyPr>
        <a:lstStyle/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800" kern="1200" smtClean="0">
              <a:solidFill>
                <a:srgbClr val="1F497D"/>
              </a:solidFill>
            </a:rPr>
            <a:t>Health effects</a:t>
          </a:r>
          <a:endParaRPr lang="en-GB" sz="1800" kern="1200" dirty="0">
            <a:solidFill>
              <a:srgbClr val="1F497D"/>
            </a:solidFill>
          </a:endParaRPr>
        </a:p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800" kern="1200" dirty="0" smtClean="0">
              <a:solidFill>
                <a:srgbClr val="1F497D"/>
              </a:solidFill>
            </a:rPr>
            <a:t>Justification</a:t>
          </a:r>
          <a:endParaRPr lang="en-GB" sz="1800" kern="1200" dirty="0">
            <a:solidFill>
              <a:srgbClr val="1F497D"/>
            </a:solidFill>
          </a:endParaRPr>
        </a:p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800" kern="1200" smtClean="0">
              <a:solidFill>
                <a:srgbClr val="1F497D"/>
              </a:solidFill>
            </a:rPr>
            <a:t>Optimisation</a:t>
          </a:r>
          <a:endParaRPr lang="en-GB" sz="1800" kern="1200" dirty="0">
            <a:solidFill>
              <a:srgbClr val="1F497D"/>
            </a:solidFill>
          </a:endParaRPr>
        </a:p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800" kern="1200" smtClean="0">
              <a:solidFill>
                <a:srgbClr val="1F497D"/>
              </a:solidFill>
            </a:rPr>
            <a:t>Limitation</a:t>
          </a:r>
          <a:endParaRPr lang="en-GB" sz="1800" kern="1200" dirty="0">
            <a:solidFill>
              <a:srgbClr val="1F497D"/>
            </a:solidFill>
          </a:endParaRPr>
        </a:p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800" kern="1200" smtClean="0">
              <a:solidFill>
                <a:srgbClr val="1F497D"/>
              </a:solidFill>
            </a:rPr>
            <a:t>Exposure situations</a:t>
          </a:r>
          <a:endParaRPr lang="en-GB" sz="1800" kern="1200" dirty="0">
            <a:solidFill>
              <a:srgbClr val="1F497D"/>
            </a:solidFill>
          </a:endParaRPr>
        </a:p>
      </dsp:txBody>
      <dsp:txXfrm>
        <a:off x="2677" y="1120593"/>
        <a:ext cx="2610852" cy="4199849"/>
      </dsp:txXfrm>
    </dsp:sp>
    <dsp:sp modelId="{2CC163DF-B576-8143-88B1-77F17BF4D6DA}">
      <dsp:nvSpPr>
        <dsp:cNvPr id="0" name=""/>
        <dsp:cNvSpPr/>
      </dsp:nvSpPr>
      <dsp:spPr>
        <a:xfrm>
          <a:off x="2979049" y="224172"/>
          <a:ext cx="2610852" cy="896420"/>
        </a:xfrm>
        <a:prstGeom prst="rect">
          <a:avLst/>
        </a:prstGeom>
        <a:gradFill rotWithShape="0">
          <a:gsLst>
            <a:gs pos="0">
              <a:schemeClr val="accent1">
                <a:shade val="80000"/>
                <a:hueOff val="153123"/>
                <a:satOff val="-2196"/>
                <a:lumOff val="12807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shade val="80000"/>
                <a:hueOff val="153123"/>
                <a:satOff val="-2196"/>
                <a:lumOff val="12807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shade val="80000"/>
              <a:hueOff val="153123"/>
              <a:satOff val="-2196"/>
              <a:lumOff val="12807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8016" tIns="73152" rIns="128016" bIns="73152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b="1" kern="1200" dirty="0" smtClean="0">
              <a:solidFill>
                <a:srgbClr val="1F497D"/>
              </a:solidFill>
            </a:rPr>
            <a:t>Major Organisations </a:t>
          </a:r>
          <a:r>
            <a:rPr lang="en-GB" sz="1800" b="1" kern="1200" dirty="0" smtClean="0">
              <a:solidFill>
                <a:srgbClr val="1F497D"/>
              </a:solidFill>
            </a:rPr>
            <a:t>Involved </a:t>
          </a:r>
          <a:r>
            <a:rPr lang="en-GB" sz="1800" b="1" kern="1200" dirty="0" smtClean="0">
              <a:solidFill>
                <a:srgbClr val="1F497D"/>
              </a:solidFill>
            </a:rPr>
            <a:t>in </a:t>
          </a:r>
          <a:r>
            <a:rPr lang="en-GB" sz="1800" b="1" kern="1200" dirty="0" smtClean="0">
              <a:solidFill>
                <a:srgbClr val="1F497D"/>
              </a:solidFill>
            </a:rPr>
            <a:t>the RP </a:t>
          </a:r>
          <a:r>
            <a:rPr lang="en-GB" sz="1800" b="1" kern="1200" dirty="0" smtClean="0">
              <a:solidFill>
                <a:srgbClr val="1F497D"/>
              </a:solidFill>
            </a:rPr>
            <a:t>System</a:t>
          </a:r>
          <a:endParaRPr lang="en-GB" sz="1800" b="1" kern="1200" dirty="0">
            <a:solidFill>
              <a:srgbClr val="1F497D"/>
            </a:solidFill>
          </a:endParaRPr>
        </a:p>
      </dsp:txBody>
      <dsp:txXfrm>
        <a:off x="2979049" y="224172"/>
        <a:ext cx="2610852" cy="896420"/>
      </dsp:txXfrm>
    </dsp:sp>
    <dsp:sp modelId="{7DF32ABD-132C-1245-B7C4-3D9E6D447854}">
      <dsp:nvSpPr>
        <dsp:cNvPr id="0" name=""/>
        <dsp:cNvSpPr/>
      </dsp:nvSpPr>
      <dsp:spPr>
        <a:xfrm>
          <a:off x="2979049" y="1120593"/>
          <a:ext cx="2610852" cy="419984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012" tIns="96012" rIns="128016" bIns="144018" numCol="1" spcCol="1270" anchor="t" anchorCtr="0">
          <a:noAutofit/>
        </a:bodyPr>
        <a:lstStyle/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800" kern="1200" dirty="0" smtClean="0">
              <a:solidFill>
                <a:srgbClr val="1F497D"/>
              </a:solidFill>
            </a:rPr>
            <a:t>Elaboration of scientific basis</a:t>
          </a:r>
          <a:endParaRPr lang="en-GB" sz="1800" kern="1200" dirty="0">
            <a:solidFill>
              <a:srgbClr val="1F497D"/>
            </a:solidFill>
          </a:endParaRPr>
        </a:p>
        <a:p>
          <a:pPr marL="342900" lvl="2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800" kern="1200" smtClean="0">
              <a:solidFill>
                <a:srgbClr val="1F497D"/>
              </a:solidFill>
            </a:rPr>
            <a:t>UNSCEAR, BEIR</a:t>
          </a:r>
          <a:endParaRPr lang="en-GB" sz="1800" kern="1200" dirty="0">
            <a:solidFill>
              <a:srgbClr val="1F497D"/>
            </a:solidFill>
          </a:endParaRPr>
        </a:p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800" kern="1200" smtClean="0">
              <a:solidFill>
                <a:srgbClr val="1F497D"/>
              </a:solidFill>
            </a:rPr>
            <a:t>Elaboration of system of protection</a:t>
          </a:r>
          <a:endParaRPr lang="en-GB" sz="1800" kern="1200" dirty="0">
            <a:solidFill>
              <a:srgbClr val="1F497D"/>
            </a:solidFill>
          </a:endParaRPr>
        </a:p>
        <a:p>
          <a:pPr marL="342900" lvl="2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800" kern="1200" smtClean="0">
              <a:solidFill>
                <a:srgbClr val="1F497D"/>
              </a:solidFill>
            </a:rPr>
            <a:t>ICRP, ICRU</a:t>
          </a:r>
          <a:endParaRPr lang="en-GB" sz="1800" kern="1200" dirty="0">
            <a:solidFill>
              <a:srgbClr val="1F497D"/>
            </a:solidFill>
          </a:endParaRPr>
        </a:p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800" kern="1200" smtClean="0">
              <a:solidFill>
                <a:srgbClr val="1F497D"/>
              </a:solidFill>
            </a:rPr>
            <a:t>Other organisations involved in standard, regulation, recommendations</a:t>
          </a:r>
          <a:endParaRPr lang="en-GB" sz="1800" kern="1200" dirty="0">
            <a:solidFill>
              <a:srgbClr val="1F497D"/>
            </a:solidFill>
          </a:endParaRPr>
        </a:p>
        <a:p>
          <a:pPr marL="342900" lvl="2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800" kern="1200" smtClean="0">
              <a:solidFill>
                <a:srgbClr val="1F497D"/>
              </a:solidFill>
            </a:rPr>
            <a:t>EURATOM, IAEA, WHO,..</a:t>
          </a:r>
          <a:endParaRPr lang="en-GB" sz="1800" kern="1200" dirty="0">
            <a:solidFill>
              <a:srgbClr val="1F497D"/>
            </a:solidFill>
          </a:endParaRPr>
        </a:p>
        <a:p>
          <a:pPr marL="342900" lvl="2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800" kern="1200" smtClean="0">
              <a:solidFill>
                <a:srgbClr val="1F497D"/>
              </a:solidFill>
            </a:rPr>
            <a:t>Networks, Professional Associations,…</a:t>
          </a:r>
          <a:endParaRPr lang="en-GB" sz="1800" kern="1200" dirty="0">
            <a:solidFill>
              <a:srgbClr val="1F497D"/>
            </a:solidFill>
          </a:endParaRPr>
        </a:p>
      </dsp:txBody>
      <dsp:txXfrm>
        <a:off x="2979049" y="1120593"/>
        <a:ext cx="2610852" cy="4199849"/>
      </dsp:txXfrm>
    </dsp:sp>
    <dsp:sp modelId="{07B3C304-B09F-824C-9197-3EE24F2A8B9D}">
      <dsp:nvSpPr>
        <dsp:cNvPr id="0" name=""/>
        <dsp:cNvSpPr/>
      </dsp:nvSpPr>
      <dsp:spPr>
        <a:xfrm>
          <a:off x="5955421" y="224172"/>
          <a:ext cx="2610852" cy="896420"/>
        </a:xfrm>
        <a:prstGeom prst="rect">
          <a:avLst/>
        </a:prstGeom>
        <a:gradFill rotWithShape="0">
          <a:gsLst>
            <a:gs pos="0">
              <a:schemeClr val="accent1">
                <a:shade val="80000"/>
                <a:hueOff val="306247"/>
                <a:satOff val="-4392"/>
                <a:lumOff val="25615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shade val="80000"/>
                <a:hueOff val="306247"/>
                <a:satOff val="-4392"/>
                <a:lumOff val="25615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shade val="80000"/>
              <a:hueOff val="306247"/>
              <a:satOff val="-4392"/>
              <a:lumOff val="25615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8016" tIns="73152" rIns="128016" bIns="73152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b="1" kern="1200" smtClean="0">
              <a:solidFill>
                <a:srgbClr val="1F497D"/>
              </a:solidFill>
            </a:rPr>
            <a:t>Example of Check-Lists</a:t>
          </a:r>
          <a:endParaRPr lang="en-GB" sz="1800" b="1" kern="1200" dirty="0">
            <a:solidFill>
              <a:srgbClr val="1F497D"/>
            </a:solidFill>
          </a:endParaRPr>
        </a:p>
      </dsp:txBody>
      <dsp:txXfrm>
        <a:off x="5955421" y="224172"/>
        <a:ext cx="2610852" cy="896420"/>
      </dsp:txXfrm>
    </dsp:sp>
    <dsp:sp modelId="{27AE9624-0241-7446-907A-C1F2189E9FAB}">
      <dsp:nvSpPr>
        <dsp:cNvPr id="0" name=""/>
        <dsp:cNvSpPr/>
      </dsp:nvSpPr>
      <dsp:spPr>
        <a:xfrm>
          <a:off x="5955421" y="1120593"/>
          <a:ext cx="2610852" cy="419984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012" tIns="96012" rIns="128016" bIns="144018" numCol="1" spcCol="1270" anchor="t" anchorCtr="0">
          <a:noAutofit/>
        </a:bodyPr>
        <a:lstStyle/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800" kern="1200" smtClean="0">
              <a:solidFill>
                <a:srgbClr val="1F497D"/>
              </a:solidFill>
            </a:rPr>
            <a:t>Identification of protective actions</a:t>
          </a:r>
          <a:endParaRPr lang="en-GB" sz="1800" kern="1200" dirty="0">
            <a:solidFill>
              <a:srgbClr val="1F497D"/>
            </a:solidFill>
          </a:endParaRPr>
        </a:p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800" kern="1200" smtClean="0">
              <a:solidFill>
                <a:srgbClr val="1F497D"/>
              </a:solidFill>
            </a:rPr>
            <a:t>Audits,</a:t>
          </a:r>
          <a:endParaRPr lang="en-GB" sz="1800" kern="1200" dirty="0">
            <a:solidFill>
              <a:srgbClr val="1F497D"/>
            </a:solidFill>
          </a:endParaRPr>
        </a:p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800" kern="1200" dirty="0" smtClean="0">
              <a:solidFill>
                <a:srgbClr val="1F497D"/>
              </a:solidFill>
            </a:rPr>
            <a:t>…</a:t>
          </a:r>
          <a:endParaRPr lang="en-GB" sz="1800" kern="1200" dirty="0">
            <a:solidFill>
              <a:srgbClr val="1F497D"/>
            </a:solidFill>
          </a:endParaRPr>
        </a:p>
      </dsp:txBody>
      <dsp:txXfrm>
        <a:off x="5955421" y="1120593"/>
        <a:ext cx="2610852" cy="419984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1C9250E-1861-884A-BD9D-CAACA1EFFA47}">
      <dsp:nvSpPr>
        <dsp:cNvPr id="0" name=""/>
        <dsp:cNvSpPr/>
      </dsp:nvSpPr>
      <dsp:spPr>
        <a:xfrm>
          <a:off x="360031" y="0"/>
          <a:ext cx="3698760" cy="35402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gl-ES" sz="1600" b="1" kern="1200" noProof="0" dirty="0" smtClean="0">
              <a:solidFill>
                <a:schemeClr val="bg1"/>
              </a:solidFill>
            </a:rPr>
            <a:t>Description of Exposure Situation</a:t>
          </a:r>
          <a:endParaRPr lang="gl-ES" sz="1600" b="1" kern="1200" noProof="0" dirty="0">
            <a:solidFill>
              <a:schemeClr val="bg1"/>
            </a:solidFill>
          </a:endParaRPr>
        </a:p>
      </dsp:txBody>
      <dsp:txXfrm>
        <a:off x="370400" y="10369"/>
        <a:ext cx="3678022" cy="333286"/>
      </dsp:txXfrm>
    </dsp:sp>
    <dsp:sp modelId="{DCFBD562-8D46-F64D-8724-E57D19F1759C}">
      <dsp:nvSpPr>
        <dsp:cNvPr id="0" name=""/>
        <dsp:cNvSpPr/>
      </dsp:nvSpPr>
      <dsp:spPr>
        <a:xfrm rot="5318782">
          <a:off x="2069458" y="375714"/>
          <a:ext cx="297647" cy="35337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1600" kern="1200">
            <a:solidFill>
              <a:schemeClr val="bg1"/>
            </a:solidFill>
          </a:endParaRPr>
        </a:p>
      </dsp:txBody>
      <dsp:txXfrm rot="-5400000">
        <a:off x="2111215" y="403588"/>
        <a:ext cx="212024" cy="208353"/>
      </dsp:txXfrm>
    </dsp:sp>
    <dsp:sp modelId="{C16CB038-CBC7-B84B-8710-943165EC4FC7}">
      <dsp:nvSpPr>
        <dsp:cNvPr id="0" name=""/>
        <dsp:cNvSpPr/>
      </dsp:nvSpPr>
      <dsp:spPr>
        <a:xfrm>
          <a:off x="382867" y="750777"/>
          <a:ext cx="3698760" cy="78527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gl-ES" sz="1600" b="1" kern="1200" noProof="0" dirty="0" smtClean="0">
              <a:solidFill>
                <a:schemeClr val="bg1"/>
              </a:solidFill>
            </a:rPr>
            <a:t>Review of Input Data Needed for Dose Assessment</a:t>
          </a:r>
          <a:endParaRPr lang="gl-ES" sz="1600" b="1" kern="1200" noProof="0" dirty="0">
            <a:solidFill>
              <a:schemeClr val="bg1"/>
            </a:solidFill>
          </a:endParaRPr>
        </a:p>
      </dsp:txBody>
      <dsp:txXfrm>
        <a:off x="405867" y="773777"/>
        <a:ext cx="3652760" cy="739272"/>
      </dsp:txXfrm>
    </dsp:sp>
    <dsp:sp modelId="{B40AC626-2806-DC46-9413-F0775F59F35B}">
      <dsp:nvSpPr>
        <dsp:cNvPr id="0" name=""/>
        <dsp:cNvSpPr/>
      </dsp:nvSpPr>
      <dsp:spPr>
        <a:xfrm rot="5400000">
          <a:off x="2085009" y="1555681"/>
          <a:ext cx="294477" cy="35337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1600" kern="1200">
            <a:solidFill>
              <a:schemeClr val="bg1"/>
            </a:solidFill>
          </a:endParaRPr>
        </a:p>
      </dsp:txBody>
      <dsp:txXfrm rot="-5400000">
        <a:off x="2126236" y="1585129"/>
        <a:ext cx="212024" cy="206134"/>
      </dsp:txXfrm>
    </dsp:sp>
    <dsp:sp modelId="{8EF7CEB6-EE03-644A-9D95-7D1FACD33515}">
      <dsp:nvSpPr>
        <dsp:cNvPr id="0" name=""/>
        <dsp:cNvSpPr/>
      </dsp:nvSpPr>
      <dsp:spPr>
        <a:xfrm>
          <a:off x="382867" y="1928686"/>
          <a:ext cx="3698760" cy="35641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gl-ES" sz="1600" b="1" kern="1200" noProof="0" dirty="0" smtClean="0">
              <a:solidFill>
                <a:schemeClr val="bg1"/>
              </a:solidFill>
            </a:rPr>
            <a:t>Initial Dose Assessment</a:t>
          </a:r>
          <a:endParaRPr lang="gl-ES" sz="1600" b="1" kern="1200" noProof="0" dirty="0">
            <a:solidFill>
              <a:schemeClr val="bg1"/>
            </a:solidFill>
          </a:endParaRPr>
        </a:p>
      </dsp:txBody>
      <dsp:txXfrm>
        <a:off x="393306" y="1939125"/>
        <a:ext cx="3677882" cy="335533"/>
      </dsp:txXfrm>
    </dsp:sp>
    <dsp:sp modelId="{67BE000E-8E90-3F43-BC08-AF4C8F6188D2}">
      <dsp:nvSpPr>
        <dsp:cNvPr id="0" name=""/>
        <dsp:cNvSpPr/>
      </dsp:nvSpPr>
      <dsp:spPr>
        <a:xfrm rot="5400000">
          <a:off x="2085009" y="2304729"/>
          <a:ext cx="294477" cy="35337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1600" kern="1200">
            <a:solidFill>
              <a:schemeClr val="bg1"/>
            </a:solidFill>
          </a:endParaRPr>
        </a:p>
      </dsp:txBody>
      <dsp:txXfrm rot="-5400000">
        <a:off x="2126236" y="2334177"/>
        <a:ext cx="212024" cy="206134"/>
      </dsp:txXfrm>
    </dsp:sp>
    <dsp:sp modelId="{C8384E41-5A61-1240-9AB6-CE49AB5218F4}">
      <dsp:nvSpPr>
        <dsp:cNvPr id="0" name=""/>
        <dsp:cNvSpPr/>
      </dsp:nvSpPr>
      <dsp:spPr>
        <a:xfrm>
          <a:off x="382867" y="2677734"/>
          <a:ext cx="3698760" cy="412880"/>
        </a:xfrm>
        <a:prstGeom prst="roundRect">
          <a:avLst>
            <a:gd name="adj" fmla="val 10000"/>
          </a:avLst>
        </a:prstGeom>
        <a:solidFill>
          <a:schemeClr val="accent6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gl-ES" sz="1600" b="1" kern="1200" noProof="0" dirty="0" smtClean="0">
              <a:solidFill>
                <a:schemeClr val="bg1"/>
              </a:solidFill>
            </a:rPr>
            <a:t>ALARA</a:t>
          </a:r>
          <a:r>
            <a:rPr lang="gl-ES" sz="1600" kern="1200" noProof="0" dirty="0" smtClean="0">
              <a:solidFill>
                <a:schemeClr val="bg1"/>
              </a:solidFill>
            </a:rPr>
            <a:t>  </a:t>
          </a:r>
          <a:r>
            <a:rPr lang="gl-ES" sz="1600" b="1" kern="1200" noProof="0" dirty="0" smtClean="0">
              <a:solidFill>
                <a:schemeClr val="bg1"/>
              </a:solidFill>
            </a:rPr>
            <a:t>Analysis</a:t>
          </a:r>
          <a:endParaRPr lang="gl-ES" sz="1600" b="1" kern="1200" noProof="0" dirty="0">
            <a:solidFill>
              <a:schemeClr val="bg1"/>
            </a:solidFill>
          </a:endParaRPr>
        </a:p>
      </dsp:txBody>
      <dsp:txXfrm>
        <a:off x="394960" y="2689827"/>
        <a:ext cx="3674574" cy="388694"/>
      </dsp:txXfrm>
    </dsp:sp>
    <dsp:sp modelId="{52E99608-1704-C145-9DDD-5AEC9BC5346C}">
      <dsp:nvSpPr>
        <dsp:cNvPr id="0" name=""/>
        <dsp:cNvSpPr/>
      </dsp:nvSpPr>
      <dsp:spPr>
        <a:xfrm rot="5400000">
          <a:off x="2085009" y="3110247"/>
          <a:ext cx="294477" cy="35337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1600" kern="1200">
            <a:solidFill>
              <a:schemeClr val="bg1"/>
            </a:solidFill>
          </a:endParaRPr>
        </a:p>
      </dsp:txBody>
      <dsp:txXfrm rot="-5400000">
        <a:off x="2126236" y="3139695"/>
        <a:ext cx="212024" cy="206134"/>
      </dsp:txXfrm>
    </dsp:sp>
    <dsp:sp modelId="{5072E642-DF69-E940-A67A-BEC515C4798E}">
      <dsp:nvSpPr>
        <dsp:cNvPr id="0" name=""/>
        <dsp:cNvSpPr/>
      </dsp:nvSpPr>
      <dsp:spPr>
        <a:xfrm>
          <a:off x="382867" y="3483251"/>
          <a:ext cx="3698760" cy="93199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gl-ES" sz="1600" b="1" kern="1200" noProof="0" smtClean="0">
              <a:solidFill>
                <a:schemeClr val="bg1"/>
              </a:solidFill>
            </a:rPr>
            <a:t>ALARA Synthesis</a:t>
          </a:r>
          <a:endParaRPr lang="gl-ES" sz="1600" b="1" kern="1200" noProof="0">
            <a:solidFill>
              <a:schemeClr val="bg1"/>
            </a:solidFill>
          </a:endParaRPr>
        </a:p>
        <a:p>
          <a:pPr marL="114300" lvl="1" indent="-114300" algn="ctr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gl-ES" sz="1400" i="1" kern="1200" noProof="0" smtClean="0">
              <a:solidFill>
                <a:schemeClr val="bg1"/>
              </a:solidFill>
            </a:rPr>
            <a:t>Operational follow-up</a:t>
          </a:r>
          <a:endParaRPr lang="gl-ES" sz="1400" i="1" kern="1200" noProof="0">
            <a:solidFill>
              <a:schemeClr val="bg1"/>
            </a:solidFill>
          </a:endParaRPr>
        </a:p>
        <a:p>
          <a:pPr marL="114300" lvl="1" indent="-114300" algn="ctr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gl-ES" sz="1400" i="1" kern="1200" noProof="0" smtClean="0">
              <a:solidFill>
                <a:schemeClr val="bg1"/>
              </a:solidFill>
            </a:rPr>
            <a:t>Check Procedure</a:t>
          </a:r>
          <a:endParaRPr lang="gl-ES" sz="1400" i="1" kern="1200" noProof="0">
            <a:solidFill>
              <a:schemeClr val="bg1"/>
            </a:solidFill>
          </a:endParaRPr>
        </a:p>
      </dsp:txBody>
      <dsp:txXfrm>
        <a:off x="410164" y="3510548"/>
        <a:ext cx="3644166" cy="877399"/>
      </dsp:txXfrm>
    </dsp:sp>
    <dsp:sp modelId="{F920F11B-0B69-B444-B621-C67E85AD7285}">
      <dsp:nvSpPr>
        <dsp:cNvPr id="0" name=""/>
        <dsp:cNvSpPr/>
      </dsp:nvSpPr>
      <dsp:spPr>
        <a:xfrm rot="5400000">
          <a:off x="2085009" y="4434876"/>
          <a:ext cx="294477" cy="35337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1600" kern="1200">
            <a:solidFill>
              <a:schemeClr val="bg1"/>
            </a:solidFill>
          </a:endParaRPr>
        </a:p>
      </dsp:txBody>
      <dsp:txXfrm rot="-5400000">
        <a:off x="2126236" y="4464324"/>
        <a:ext cx="212024" cy="206134"/>
      </dsp:txXfrm>
    </dsp:sp>
    <dsp:sp modelId="{0F0D8B61-0D9D-8641-971F-FC2BEBCD9CB0}">
      <dsp:nvSpPr>
        <dsp:cNvPr id="0" name=""/>
        <dsp:cNvSpPr/>
      </dsp:nvSpPr>
      <dsp:spPr>
        <a:xfrm>
          <a:off x="382867" y="4807881"/>
          <a:ext cx="3698760" cy="102065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gl-ES" sz="1600" b="1" kern="1200" noProof="0" dirty="0" smtClean="0">
              <a:solidFill>
                <a:schemeClr val="bg1"/>
              </a:solidFill>
            </a:rPr>
            <a:t>Follow-up &amp; Feedback Experience</a:t>
          </a:r>
          <a:endParaRPr lang="gl-ES" sz="1600" b="1" kern="1200" noProof="0" dirty="0">
            <a:solidFill>
              <a:schemeClr val="bg1"/>
            </a:solidFill>
          </a:endParaRPr>
        </a:p>
        <a:p>
          <a:pPr marL="114300" lvl="1" indent="-114300" algn="ctr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gl-ES" sz="1400" i="1" kern="1200" noProof="0" dirty="0" smtClean="0">
              <a:solidFill>
                <a:schemeClr val="bg1"/>
              </a:solidFill>
            </a:rPr>
            <a:t>Performance Analysis</a:t>
          </a:r>
          <a:endParaRPr lang="gl-ES" sz="1400" i="1" kern="1200" noProof="0" dirty="0">
            <a:solidFill>
              <a:schemeClr val="bg1"/>
            </a:solidFill>
          </a:endParaRPr>
        </a:p>
        <a:p>
          <a:pPr marL="114300" lvl="1" indent="-114300" algn="ctr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gl-ES" sz="1400" i="1" kern="1200" noProof="0" smtClean="0">
              <a:solidFill>
                <a:schemeClr val="bg1"/>
              </a:solidFill>
            </a:rPr>
            <a:t>Gap &amp; Mishaps Analysis</a:t>
          </a:r>
          <a:endParaRPr lang="gl-ES" sz="1400" i="1" kern="1200" noProof="0">
            <a:solidFill>
              <a:schemeClr val="bg1"/>
            </a:solidFill>
          </a:endParaRPr>
        </a:p>
        <a:p>
          <a:pPr marL="114300" lvl="1" indent="-114300" algn="ctr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gl-ES" sz="1400" i="1" kern="1200" noProof="0" dirty="0" smtClean="0">
              <a:solidFill>
                <a:schemeClr val="bg1"/>
              </a:solidFill>
            </a:rPr>
            <a:t>Proposal for corrective </a:t>
          </a:r>
          <a:r>
            <a:rPr lang="fr-FR" sz="1400" i="1" kern="1200" dirty="0" smtClean="0">
              <a:solidFill>
                <a:schemeClr val="bg1"/>
              </a:solidFill>
            </a:rPr>
            <a:t>actions</a:t>
          </a:r>
          <a:endParaRPr lang="fr-FR" sz="1400" i="1" kern="1200" dirty="0">
            <a:solidFill>
              <a:schemeClr val="bg1"/>
            </a:solidFill>
          </a:endParaRPr>
        </a:p>
      </dsp:txBody>
      <dsp:txXfrm>
        <a:off x="412761" y="4837775"/>
        <a:ext cx="3638972" cy="96086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8114408-F109-BE49-96AE-09CF6ACB898F}">
      <dsp:nvSpPr>
        <dsp:cNvPr id="0" name=""/>
        <dsp:cNvSpPr/>
      </dsp:nvSpPr>
      <dsp:spPr>
        <a:xfrm>
          <a:off x="0" y="0"/>
          <a:ext cx="4464496" cy="640471"/>
        </a:xfrm>
        <a:prstGeom prst="roundRect">
          <a:avLst>
            <a:gd name="adj" fmla="val 10000"/>
          </a:avLst>
        </a:prstGeom>
        <a:solidFill>
          <a:schemeClr val="accent6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b="1" kern="1200" noProof="0" dirty="0" smtClean="0"/>
            <a:t>Analysis of Doses</a:t>
          </a:r>
          <a:endParaRPr lang="en-GB" sz="1600" b="1" kern="1200" noProof="0" dirty="0"/>
        </a:p>
        <a:p>
          <a:pPr marL="114300" lvl="1" indent="-114300" algn="ctr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400" b="0" i="1" kern="1200" noProof="0" dirty="0" smtClean="0"/>
            <a:t>Where ? When? Who? How?</a:t>
          </a:r>
          <a:endParaRPr lang="en-GB" sz="1400" b="0" i="1" kern="1200" noProof="0" dirty="0"/>
        </a:p>
      </dsp:txBody>
      <dsp:txXfrm>
        <a:off x="18759" y="18759"/>
        <a:ext cx="4426978" cy="602953"/>
      </dsp:txXfrm>
    </dsp:sp>
    <dsp:sp modelId="{B14F97BD-E126-9540-A1C5-8EDF84A2C747}">
      <dsp:nvSpPr>
        <dsp:cNvPr id="0" name=""/>
        <dsp:cNvSpPr/>
      </dsp:nvSpPr>
      <dsp:spPr>
        <a:xfrm rot="5400000">
          <a:off x="2056646" y="666331"/>
          <a:ext cx="351203" cy="416551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1600" b="1" kern="1200"/>
        </a:p>
      </dsp:txBody>
      <dsp:txXfrm rot="-5400000">
        <a:off x="2107283" y="699005"/>
        <a:ext cx="249931" cy="245842"/>
      </dsp:txXfrm>
    </dsp:sp>
    <dsp:sp modelId="{AF64C40A-A0C3-B34C-9104-FA5CABF97FED}">
      <dsp:nvSpPr>
        <dsp:cNvPr id="0" name=""/>
        <dsp:cNvSpPr/>
      </dsp:nvSpPr>
      <dsp:spPr>
        <a:xfrm>
          <a:off x="0" y="1108743"/>
          <a:ext cx="4464496" cy="737972"/>
        </a:xfrm>
        <a:prstGeom prst="roundRect">
          <a:avLst>
            <a:gd name="adj" fmla="val 10000"/>
          </a:avLst>
        </a:prstGeom>
        <a:solidFill>
          <a:schemeClr val="accent6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b="1" kern="1200" noProof="0" dirty="0" smtClean="0"/>
            <a:t>Identification of Protective Actions </a:t>
          </a:r>
          <a:r>
            <a:rPr lang="en-GB" sz="1600" b="1" kern="1200" noProof="0" dirty="0" smtClean="0"/>
            <a:t>which Can </a:t>
          </a:r>
          <a:r>
            <a:rPr lang="en-GB" sz="1600" b="1" kern="1200" noProof="0" dirty="0" smtClean="0"/>
            <a:t>(or </a:t>
          </a:r>
          <a:r>
            <a:rPr lang="en-GB" sz="1600" b="1" kern="1200" noProof="0" dirty="0" smtClean="0"/>
            <a:t>Cannot</a:t>
          </a:r>
          <a:r>
            <a:rPr lang="en-GB" sz="1600" b="1" kern="1200" noProof="0" dirty="0" smtClean="0"/>
            <a:t>) be </a:t>
          </a:r>
          <a:r>
            <a:rPr lang="en-GB" sz="1600" b="1" kern="1200" noProof="0" dirty="0" smtClean="0"/>
            <a:t>Implemented</a:t>
          </a:r>
          <a:endParaRPr lang="en-GB" sz="1600" b="1" kern="1200" noProof="0" dirty="0"/>
        </a:p>
      </dsp:txBody>
      <dsp:txXfrm>
        <a:off x="21614" y="1130357"/>
        <a:ext cx="4421268" cy="694744"/>
      </dsp:txXfrm>
    </dsp:sp>
    <dsp:sp modelId="{3B4ADC34-2E53-6A4A-B130-6648AE42546A}">
      <dsp:nvSpPr>
        <dsp:cNvPr id="0" name=""/>
        <dsp:cNvSpPr/>
      </dsp:nvSpPr>
      <dsp:spPr>
        <a:xfrm rot="5400000">
          <a:off x="2058684" y="1869857"/>
          <a:ext cx="347126" cy="416551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1600" b="1" kern="1200"/>
        </a:p>
      </dsp:txBody>
      <dsp:txXfrm rot="-5400000">
        <a:off x="2107282" y="1904569"/>
        <a:ext cx="249931" cy="242988"/>
      </dsp:txXfrm>
    </dsp:sp>
    <dsp:sp modelId="{B663C2C6-BC21-EC42-95D1-8623D8CD1582}">
      <dsp:nvSpPr>
        <dsp:cNvPr id="0" name=""/>
        <dsp:cNvSpPr/>
      </dsp:nvSpPr>
      <dsp:spPr>
        <a:xfrm>
          <a:off x="0" y="2309551"/>
          <a:ext cx="4464496" cy="831002"/>
        </a:xfrm>
        <a:prstGeom prst="roundRect">
          <a:avLst>
            <a:gd name="adj" fmla="val 10000"/>
          </a:avLst>
        </a:prstGeom>
        <a:solidFill>
          <a:schemeClr val="accent6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b="1" kern="1200" noProof="0" dirty="0" smtClean="0"/>
            <a:t>Evaluation of Protective Actions Efficiency</a:t>
          </a:r>
          <a:endParaRPr lang="en-GB" sz="1600" b="1" kern="1200" noProof="0" dirty="0"/>
        </a:p>
        <a:p>
          <a:pPr marL="114300" lvl="1" indent="-114300" algn="ctr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400" b="0" i="1" kern="1200" noProof="0" dirty="0" smtClean="0"/>
            <a:t>Impact on Dos</a:t>
          </a:r>
          <a:r>
            <a:rPr lang="en-GB" sz="1400" b="1" i="1" kern="1200" noProof="0" dirty="0" smtClean="0"/>
            <a:t>es</a:t>
          </a:r>
          <a:endParaRPr lang="en-GB" sz="1400" b="1" i="1" kern="1200" noProof="0" dirty="0"/>
        </a:p>
        <a:p>
          <a:pPr marL="114300" lvl="1" indent="-114300" algn="ctr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400" b="0" i="1" kern="1200" noProof="0" dirty="0" smtClean="0"/>
            <a:t>Other Impacts</a:t>
          </a:r>
          <a:endParaRPr lang="en-GB" sz="1400" b="0" i="1" kern="1200" noProof="0" dirty="0"/>
        </a:p>
      </dsp:txBody>
      <dsp:txXfrm>
        <a:off x="24339" y="2333890"/>
        <a:ext cx="4415818" cy="782324"/>
      </dsp:txXfrm>
    </dsp:sp>
    <dsp:sp modelId="{45AF52EC-235F-6842-8AA8-A0CE5334E346}">
      <dsp:nvSpPr>
        <dsp:cNvPr id="0" name=""/>
        <dsp:cNvSpPr/>
      </dsp:nvSpPr>
      <dsp:spPr>
        <a:xfrm rot="5400000">
          <a:off x="2058684" y="3163695"/>
          <a:ext cx="347126" cy="416551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1600" b="1" kern="1200"/>
        </a:p>
      </dsp:txBody>
      <dsp:txXfrm rot="-5400000">
        <a:off x="2107282" y="3198407"/>
        <a:ext cx="249931" cy="242988"/>
      </dsp:txXfrm>
    </dsp:sp>
    <dsp:sp modelId="{B431A192-A47C-B743-ACC1-583164E2EA5D}">
      <dsp:nvSpPr>
        <dsp:cNvPr id="0" name=""/>
        <dsp:cNvSpPr/>
      </dsp:nvSpPr>
      <dsp:spPr>
        <a:xfrm>
          <a:off x="0" y="3603388"/>
          <a:ext cx="4464496" cy="766011"/>
        </a:xfrm>
        <a:prstGeom prst="roundRect">
          <a:avLst>
            <a:gd name="adj" fmla="val 10000"/>
          </a:avLst>
        </a:prstGeom>
        <a:solidFill>
          <a:schemeClr val="accent6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b="1" kern="1200" noProof="0" dirty="0" smtClean="0"/>
            <a:t>Selection of Protective Actions</a:t>
          </a:r>
          <a:endParaRPr lang="en-GB" sz="1600" b="1" kern="1200" noProof="0" dirty="0"/>
        </a:p>
        <a:p>
          <a:pPr marL="114300" lvl="1" indent="-114300" algn="ctr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400" b="0" i="1" kern="1200" noProof="0" dirty="0" smtClean="0"/>
            <a:t>Identification of Decision Criteria</a:t>
          </a:r>
          <a:endParaRPr lang="en-GB" sz="1400" b="0" i="1" kern="1200" noProof="0" dirty="0"/>
        </a:p>
        <a:p>
          <a:pPr marL="114300" lvl="1" indent="-114300" algn="ctr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400" b="0" i="1" kern="1200" noProof="0" dirty="0" smtClean="0"/>
            <a:t>Ranking of Actions</a:t>
          </a:r>
          <a:endParaRPr lang="en-GB" sz="1400" b="0" i="1" kern="1200" noProof="0" dirty="0"/>
        </a:p>
      </dsp:txBody>
      <dsp:txXfrm>
        <a:off x="22436" y="3625824"/>
        <a:ext cx="4419624" cy="721139"/>
      </dsp:txXfrm>
    </dsp:sp>
    <dsp:sp modelId="{CEBD8019-D1B8-F947-AEA3-1725D564EA3F}">
      <dsp:nvSpPr>
        <dsp:cNvPr id="0" name=""/>
        <dsp:cNvSpPr/>
      </dsp:nvSpPr>
      <dsp:spPr>
        <a:xfrm rot="5400000">
          <a:off x="2058684" y="4392541"/>
          <a:ext cx="347126" cy="416551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1600" b="1" kern="1200"/>
        </a:p>
      </dsp:txBody>
      <dsp:txXfrm rot="-5400000">
        <a:off x="2107282" y="4427253"/>
        <a:ext cx="249931" cy="242988"/>
      </dsp:txXfrm>
    </dsp:sp>
    <dsp:sp modelId="{8B66A3B3-8214-E548-9A13-DCAE07FAF265}">
      <dsp:nvSpPr>
        <dsp:cNvPr id="0" name=""/>
        <dsp:cNvSpPr/>
      </dsp:nvSpPr>
      <dsp:spPr>
        <a:xfrm>
          <a:off x="0" y="4832235"/>
          <a:ext cx="4464496" cy="418912"/>
        </a:xfrm>
        <a:prstGeom prst="roundRect">
          <a:avLst>
            <a:gd name="adj" fmla="val 10000"/>
          </a:avLst>
        </a:prstGeom>
        <a:solidFill>
          <a:schemeClr val="accent6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b="1" kern="1200" noProof="0" dirty="0" smtClean="0"/>
            <a:t>Sensitivity Analysis</a:t>
          </a:r>
          <a:endParaRPr lang="en-GB" sz="1600" b="1" kern="1200" noProof="0" dirty="0"/>
        </a:p>
      </dsp:txBody>
      <dsp:txXfrm>
        <a:off x="12270" y="4844505"/>
        <a:ext cx="4439956" cy="394372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9B0120D-C01B-984D-8473-C98D100E73DF}">
      <dsp:nvSpPr>
        <dsp:cNvPr id="0" name=""/>
        <dsp:cNvSpPr/>
      </dsp:nvSpPr>
      <dsp:spPr>
        <a:xfrm>
          <a:off x="0" y="28866"/>
          <a:ext cx="8064896" cy="132299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400" b="1" kern="1200" dirty="0" smtClean="0">
              <a:solidFill>
                <a:schemeClr val="tx2"/>
              </a:solidFill>
            </a:rPr>
            <a:t>A questioning attitude </a:t>
          </a:r>
        </a:p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 smtClean="0"/>
            <a:t>Did I do what I could to save doses? is the management committed to the introduction of new technologies to save doses or prevent accidents?,...</a:t>
          </a:r>
          <a:endParaRPr lang="en-GB" sz="1800" kern="1200" dirty="0"/>
        </a:p>
      </dsp:txBody>
      <dsp:txXfrm>
        <a:off x="64583" y="93449"/>
        <a:ext cx="7935730" cy="1193829"/>
      </dsp:txXfrm>
    </dsp:sp>
    <dsp:sp modelId="{3881D0C4-DC59-1641-AB99-AF8C7559DA4B}">
      <dsp:nvSpPr>
        <dsp:cNvPr id="0" name=""/>
        <dsp:cNvSpPr/>
      </dsp:nvSpPr>
      <dsp:spPr>
        <a:xfrm>
          <a:off x="0" y="1498742"/>
          <a:ext cx="8064896" cy="132299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400" b="1" kern="1200" dirty="0" smtClean="0">
              <a:solidFill>
                <a:srgbClr val="1F497D"/>
              </a:solidFill>
            </a:rPr>
            <a:t>Openness and transparency</a:t>
          </a:r>
        </a:p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900" kern="1200" dirty="0" smtClean="0"/>
            <a:t>Open to changing habits, reporting mishaps, explaining radiation protection options,…</a:t>
          </a:r>
          <a:endParaRPr lang="en-GB" sz="1900" kern="1200" dirty="0"/>
        </a:p>
      </dsp:txBody>
      <dsp:txXfrm>
        <a:off x="64583" y="1563325"/>
        <a:ext cx="7935730" cy="1193829"/>
      </dsp:txXfrm>
    </dsp:sp>
    <dsp:sp modelId="{46D97B23-F180-3540-AE15-3A469CC9F8A2}">
      <dsp:nvSpPr>
        <dsp:cNvPr id="0" name=""/>
        <dsp:cNvSpPr/>
      </dsp:nvSpPr>
      <dsp:spPr>
        <a:xfrm>
          <a:off x="0" y="2968617"/>
          <a:ext cx="8064896" cy="132299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400" b="1" kern="1200" dirty="0" smtClean="0">
              <a:solidFill>
                <a:srgbClr val="1F497D"/>
              </a:solidFill>
            </a:rPr>
            <a:t>Commitment to dose reduction</a:t>
          </a:r>
          <a:r>
            <a:rPr lang="en-GB" sz="2400" kern="1200" dirty="0" smtClean="0">
              <a:solidFill>
                <a:srgbClr val="1F497D"/>
              </a:solidFill>
            </a:rPr>
            <a:t> </a:t>
          </a:r>
        </a:p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kern="1200" dirty="0" smtClean="0"/>
            <a:t>Appropriate individual behaviour in the presence of radiation sources, willingness to invest in protection measures,…</a:t>
          </a:r>
          <a:endParaRPr lang="en-GB" sz="2000" kern="1200" dirty="0"/>
        </a:p>
      </dsp:txBody>
      <dsp:txXfrm>
        <a:off x="64583" y="3033200"/>
        <a:ext cx="7935730" cy="1193829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ABDB9F7-A346-CE40-B9D5-628C48FB0B8A}">
      <dsp:nvSpPr>
        <dsp:cNvPr id="0" name=""/>
        <dsp:cNvSpPr/>
      </dsp:nvSpPr>
      <dsp:spPr>
        <a:xfrm>
          <a:off x="72008" y="518"/>
          <a:ext cx="7632847" cy="128059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400" b="1" kern="1200" dirty="0" smtClean="0"/>
            <a:t>Positive attitudes towards radiological risk </a:t>
          </a:r>
        </a:p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400" kern="1200" dirty="0" smtClean="0"/>
            <a:t>at the individual and/or organisational level</a:t>
          </a:r>
          <a:endParaRPr lang="en-GB" sz="2400" kern="1200" dirty="0"/>
        </a:p>
      </dsp:txBody>
      <dsp:txXfrm>
        <a:off x="72008" y="518"/>
        <a:ext cx="7632847" cy="1280591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53E5D08-DE5D-1D44-97B4-7B40E7176DD6}">
      <dsp:nvSpPr>
        <dsp:cNvPr id="0" name=""/>
        <dsp:cNvSpPr/>
      </dsp:nvSpPr>
      <dsp:spPr>
        <a:xfrm>
          <a:off x="2448275" y="2163916"/>
          <a:ext cx="2693119" cy="1429029"/>
        </a:xfrm>
        <a:prstGeom prst="ellipse">
          <a:avLst/>
        </a:prstGeom>
        <a:gradFill rotWithShape="0">
          <a:gsLst>
            <a:gs pos="0">
              <a:schemeClr val="accent1">
                <a:shade val="80000"/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shade val="80000"/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200" b="1" kern="1200" dirty="0" smtClean="0">
              <a:solidFill>
                <a:schemeClr val="tx2"/>
              </a:solidFill>
            </a:rPr>
            <a:t>Main Stakeholders</a:t>
          </a:r>
          <a:endParaRPr lang="en-GB" sz="2200" b="1" kern="1200" dirty="0">
            <a:solidFill>
              <a:schemeClr val="tx2"/>
            </a:solidFill>
          </a:endParaRPr>
        </a:p>
      </dsp:txBody>
      <dsp:txXfrm>
        <a:off x="2842673" y="2373192"/>
        <a:ext cx="1904323" cy="1010477"/>
      </dsp:txXfrm>
    </dsp:sp>
    <dsp:sp modelId="{F857060F-06F4-CF44-9175-6F5E50D423F8}">
      <dsp:nvSpPr>
        <dsp:cNvPr id="0" name=""/>
        <dsp:cNvSpPr/>
      </dsp:nvSpPr>
      <dsp:spPr>
        <a:xfrm rot="16200000">
          <a:off x="3437734" y="1790573"/>
          <a:ext cx="714202" cy="32483"/>
        </a:xfrm>
        <a:custGeom>
          <a:avLst/>
          <a:gdLst/>
          <a:ahLst/>
          <a:cxnLst/>
          <a:rect l="0" t="0" r="0" b="0"/>
          <a:pathLst>
            <a:path>
              <a:moveTo>
                <a:pt x="0" y="16241"/>
              </a:moveTo>
              <a:lnTo>
                <a:pt x="714202" y="16241"/>
              </a:lnTo>
            </a:path>
          </a:pathLst>
        </a:custGeom>
        <a:noFill/>
        <a:ln w="9525" cap="flat" cmpd="sng" algn="ctr">
          <a:solidFill>
            <a:schemeClr val="accent1">
              <a:tint val="99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2200" kern="1200">
            <a:solidFill>
              <a:schemeClr val="tx2"/>
            </a:solidFill>
          </a:endParaRPr>
        </a:p>
      </dsp:txBody>
      <dsp:txXfrm>
        <a:off x="3776980" y="1788960"/>
        <a:ext cx="35710" cy="35710"/>
      </dsp:txXfrm>
    </dsp:sp>
    <dsp:sp modelId="{28FC7AA8-A260-F947-A45C-11C3669B8A68}">
      <dsp:nvSpPr>
        <dsp:cNvPr id="0" name=""/>
        <dsp:cNvSpPr/>
      </dsp:nvSpPr>
      <dsp:spPr>
        <a:xfrm>
          <a:off x="2713596" y="20685"/>
          <a:ext cx="2162478" cy="1429029"/>
        </a:xfrm>
        <a:prstGeom prst="ellipse">
          <a:avLst/>
        </a:prstGeom>
        <a:gradFill rotWithShape="0">
          <a:gsLst>
            <a:gs pos="0">
              <a:schemeClr val="accent1">
                <a:shade val="80000"/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shade val="80000"/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200" b="0" kern="1200" dirty="0" smtClean="0">
              <a:solidFill>
                <a:schemeClr val="tx2"/>
              </a:solidFill>
            </a:rPr>
            <a:t>Competent Authorities</a:t>
          </a:r>
          <a:endParaRPr lang="en-GB" sz="2200" kern="1200" dirty="0">
            <a:solidFill>
              <a:schemeClr val="tx2"/>
            </a:solidFill>
          </a:endParaRPr>
        </a:p>
      </dsp:txBody>
      <dsp:txXfrm>
        <a:off x="3030284" y="229961"/>
        <a:ext cx="1529102" cy="1010477"/>
      </dsp:txXfrm>
    </dsp:sp>
    <dsp:sp modelId="{7A3753B8-4A60-094B-BD5C-A70EA8FE9EA2}">
      <dsp:nvSpPr>
        <dsp:cNvPr id="0" name=""/>
        <dsp:cNvSpPr/>
      </dsp:nvSpPr>
      <dsp:spPr>
        <a:xfrm rot="19528020">
          <a:off x="4531810" y="2021947"/>
          <a:ext cx="968156" cy="32483"/>
        </a:xfrm>
        <a:custGeom>
          <a:avLst/>
          <a:gdLst/>
          <a:ahLst/>
          <a:cxnLst/>
          <a:rect l="0" t="0" r="0" b="0"/>
          <a:pathLst>
            <a:path>
              <a:moveTo>
                <a:pt x="0" y="16241"/>
              </a:moveTo>
              <a:lnTo>
                <a:pt x="968156" y="16241"/>
              </a:lnTo>
            </a:path>
          </a:pathLst>
        </a:custGeom>
        <a:noFill/>
        <a:ln w="9525" cap="flat" cmpd="sng" algn="ctr">
          <a:solidFill>
            <a:schemeClr val="accent1">
              <a:tint val="99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2200" kern="1200">
            <a:solidFill>
              <a:schemeClr val="tx2"/>
            </a:solidFill>
          </a:endParaRPr>
        </a:p>
      </dsp:txBody>
      <dsp:txXfrm>
        <a:off x="4991684" y="2013985"/>
        <a:ext cx="48407" cy="48407"/>
      </dsp:txXfrm>
    </dsp:sp>
    <dsp:sp modelId="{D088FBC0-1EE3-CC48-814C-942128C8E1FD}">
      <dsp:nvSpPr>
        <dsp:cNvPr id="0" name=""/>
        <dsp:cNvSpPr/>
      </dsp:nvSpPr>
      <dsp:spPr>
        <a:xfrm>
          <a:off x="5184566" y="576065"/>
          <a:ext cx="1835516" cy="1429029"/>
        </a:xfrm>
        <a:prstGeom prst="ellipse">
          <a:avLst/>
        </a:prstGeom>
        <a:gradFill rotWithShape="0">
          <a:gsLst>
            <a:gs pos="0">
              <a:schemeClr val="accent1">
                <a:shade val="80000"/>
                <a:hueOff val="51041"/>
                <a:satOff val="-732"/>
                <a:lumOff val="4269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shade val="80000"/>
                <a:hueOff val="51041"/>
                <a:satOff val="-732"/>
                <a:lumOff val="4269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200" b="0" kern="1200" dirty="0" smtClean="0">
              <a:solidFill>
                <a:schemeClr val="tx2"/>
              </a:solidFill>
            </a:rPr>
            <a:t>Licensees</a:t>
          </a:r>
          <a:endParaRPr lang="en-GB" sz="2200" kern="1200" dirty="0">
            <a:solidFill>
              <a:schemeClr val="tx2"/>
            </a:solidFill>
          </a:endParaRPr>
        </a:p>
      </dsp:txBody>
      <dsp:txXfrm>
        <a:off x="5453371" y="785341"/>
        <a:ext cx="1297906" cy="1010477"/>
      </dsp:txXfrm>
    </dsp:sp>
    <dsp:sp modelId="{5648F237-33AF-1C41-BC36-A1D66863A5D7}">
      <dsp:nvSpPr>
        <dsp:cNvPr id="0" name=""/>
        <dsp:cNvSpPr/>
      </dsp:nvSpPr>
      <dsp:spPr>
        <a:xfrm rot="633235">
          <a:off x="5064262" y="3110709"/>
          <a:ext cx="128921" cy="32483"/>
        </a:xfrm>
        <a:custGeom>
          <a:avLst/>
          <a:gdLst/>
          <a:ahLst/>
          <a:cxnLst/>
          <a:rect l="0" t="0" r="0" b="0"/>
          <a:pathLst>
            <a:path>
              <a:moveTo>
                <a:pt x="0" y="16241"/>
              </a:moveTo>
              <a:lnTo>
                <a:pt x="128921" y="16241"/>
              </a:lnTo>
            </a:path>
          </a:pathLst>
        </a:custGeom>
        <a:noFill/>
        <a:ln w="9525" cap="flat" cmpd="sng" algn="ctr">
          <a:solidFill>
            <a:schemeClr val="accent1">
              <a:tint val="99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2200" kern="1200">
            <a:solidFill>
              <a:schemeClr val="tx2"/>
            </a:solidFill>
          </a:endParaRPr>
        </a:p>
      </dsp:txBody>
      <dsp:txXfrm>
        <a:off x="5125500" y="3123728"/>
        <a:ext cx="6446" cy="6446"/>
      </dsp:txXfrm>
    </dsp:sp>
    <dsp:sp modelId="{AA5D219A-4D5A-BB46-BBE5-564B9831DAFE}">
      <dsp:nvSpPr>
        <dsp:cNvPr id="0" name=""/>
        <dsp:cNvSpPr/>
      </dsp:nvSpPr>
      <dsp:spPr>
        <a:xfrm>
          <a:off x="5112571" y="2664303"/>
          <a:ext cx="2736005" cy="1429029"/>
        </a:xfrm>
        <a:prstGeom prst="ellipse">
          <a:avLst/>
        </a:prstGeom>
        <a:gradFill rotWithShape="0">
          <a:gsLst>
            <a:gs pos="0">
              <a:schemeClr val="accent1">
                <a:shade val="80000"/>
                <a:hueOff val="102082"/>
                <a:satOff val="-1464"/>
                <a:lumOff val="8538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shade val="80000"/>
                <a:hueOff val="102082"/>
                <a:satOff val="-1464"/>
                <a:lumOff val="8538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200" b="0" kern="1200" dirty="0" smtClean="0">
              <a:solidFill>
                <a:schemeClr val="tx2"/>
              </a:solidFill>
            </a:rPr>
            <a:t>Manufacturers, Suppliers, Designers</a:t>
          </a:r>
          <a:endParaRPr lang="en-GB" sz="2200" kern="1200" dirty="0">
            <a:solidFill>
              <a:schemeClr val="tx2"/>
            </a:solidFill>
          </a:endParaRPr>
        </a:p>
      </dsp:txBody>
      <dsp:txXfrm>
        <a:off x="5513250" y="2873579"/>
        <a:ext cx="1934647" cy="1010477"/>
      </dsp:txXfrm>
    </dsp:sp>
    <dsp:sp modelId="{0555C939-E929-054C-B101-4FA9132AF8DA}">
      <dsp:nvSpPr>
        <dsp:cNvPr id="0" name=""/>
        <dsp:cNvSpPr/>
      </dsp:nvSpPr>
      <dsp:spPr>
        <a:xfrm rot="2850598">
          <a:off x="4238823" y="3833510"/>
          <a:ext cx="891505" cy="32483"/>
        </a:xfrm>
        <a:custGeom>
          <a:avLst/>
          <a:gdLst/>
          <a:ahLst/>
          <a:cxnLst/>
          <a:rect l="0" t="0" r="0" b="0"/>
          <a:pathLst>
            <a:path>
              <a:moveTo>
                <a:pt x="0" y="16241"/>
              </a:moveTo>
              <a:lnTo>
                <a:pt x="891505" y="16241"/>
              </a:lnTo>
            </a:path>
          </a:pathLst>
        </a:custGeom>
        <a:noFill/>
        <a:ln w="9525" cap="flat" cmpd="sng" algn="ctr">
          <a:solidFill>
            <a:schemeClr val="accent1">
              <a:tint val="99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2200" kern="1200">
            <a:solidFill>
              <a:schemeClr val="tx2"/>
            </a:solidFill>
          </a:endParaRPr>
        </a:p>
      </dsp:txBody>
      <dsp:txXfrm>
        <a:off x="4662288" y="3827464"/>
        <a:ext cx="44575" cy="44575"/>
      </dsp:txXfrm>
    </dsp:sp>
    <dsp:sp modelId="{4FD02435-9EC7-2D40-BE2D-4FEB4FF05959}">
      <dsp:nvSpPr>
        <dsp:cNvPr id="0" name=""/>
        <dsp:cNvSpPr/>
      </dsp:nvSpPr>
      <dsp:spPr>
        <a:xfrm>
          <a:off x="4248463" y="4104452"/>
          <a:ext cx="2647848" cy="1429029"/>
        </a:xfrm>
        <a:prstGeom prst="ellipse">
          <a:avLst/>
        </a:prstGeom>
        <a:gradFill rotWithShape="0">
          <a:gsLst>
            <a:gs pos="0">
              <a:schemeClr val="accent1">
                <a:shade val="80000"/>
                <a:hueOff val="153123"/>
                <a:satOff val="-2196"/>
                <a:lumOff val="12807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shade val="80000"/>
                <a:hueOff val="153123"/>
                <a:satOff val="-2196"/>
                <a:lumOff val="12807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200" b="0" kern="1200" dirty="0" smtClean="0">
              <a:solidFill>
                <a:schemeClr val="tx2"/>
              </a:solidFill>
            </a:rPr>
            <a:t>Radiation Protection Professionals</a:t>
          </a:r>
          <a:endParaRPr lang="en-GB" sz="2200" kern="1200" dirty="0">
            <a:solidFill>
              <a:schemeClr val="tx2"/>
            </a:solidFill>
          </a:endParaRPr>
        </a:p>
      </dsp:txBody>
      <dsp:txXfrm>
        <a:off x="4636231" y="4313728"/>
        <a:ext cx="1872312" cy="1010477"/>
      </dsp:txXfrm>
    </dsp:sp>
    <dsp:sp modelId="{A69EACFD-850B-6540-8339-202BD64BC858}">
      <dsp:nvSpPr>
        <dsp:cNvPr id="0" name=""/>
        <dsp:cNvSpPr/>
      </dsp:nvSpPr>
      <dsp:spPr>
        <a:xfrm rot="7162298">
          <a:off x="2914401" y="3836307"/>
          <a:ext cx="664364" cy="32483"/>
        </a:xfrm>
        <a:custGeom>
          <a:avLst/>
          <a:gdLst/>
          <a:ahLst/>
          <a:cxnLst/>
          <a:rect l="0" t="0" r="0" b="0"/>
          <a:pathLst>
            <a:path>
              <a:moveTo>
                <a:pt x="0" y="16241"/>
              </a:moveTo>
              <a:lnTo>
                <a:pt x="664364" y="16241"/>
              </a:lnTo>
            </a:path>
          </a:pathLst>
        </a:custGeom>
        <a:noFill/>
        <a:ln w="9525" cap="flat" cmpd="sng" algn="ctr">
          <a:solidFill>
            <a:schemeClr val="accent1">
              <a:tint val="99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2200" kern="1200">
            <a:solidFill>
              <a:schemeClr val="tx2"/>
            </a:solidFill>
          </a:endParaRPr>
        </a:p>
      </dsp:txBody>
      <dsp:txXfrm rot="10800000">
        <a:off x="3229974" y="3835940"/>
        <a:ext cx="33218" cy="33218"/>
      </dsp:txXfrm>
    </dsp:sp>
    <dsp:sp modelId="{77490A6A-6853-2C44-B094-5381EE4CE156}">
      <dsp:nvSpPr>
        <dsp:cNvPr id="0" name=""/>
        <dsp:cNvSpPr/>
      </dsp:nvSpPr>
      <dsp:spPr>
        <a:xfrm>
          <a:off x="1512168" y="4104454"/>
          <a:ext cx="2380991" cy="1429029"/>
        </a:xfrm>
        <a:prstGeom prst="ellipse">
          <a:avLst/>
        </a:prstGeom>
        <a:gradFill rotWithShape="0">
          <a:gsLst>
            <a:gs pos="0">
              <a:schemeClr val="accent1">
                <a:shade val="80000"/>
                <a:hueOff val="204164"/>
                <a:satOff val="-2928"/>
                <a:lumOff val="17077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shade val="80000"/>
                <a:hueOff val="204164"/>
                <a:satOff val="-2928"/>
                <a:lumOff val="17077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200" b="0" kern="1200" dirty="0" smtClean="0">
              <a:solidFill>
                <a:schemeClr val="tx2"/>
              </a:solidFill>
            </a:rPr>
            <a:t>Professional Associations</a:t>
          </a:r>
          <a:endParaRPr lang="en-GB" sz="2200" kern="1200" dirty="0">
            <a:solidFill>
              <a:schemeClr val="tx2"/>
            </a:solidFill>
          </a:endParaRPr>
        </a:p>
      </dsp:txBody>
      <dsp:txXfrm>
        <a:off x="1860856" y="4313730"/>
        <a:ext cx="1683615" cy="1010477"/>
      </dsp:txXfrm>
    </dsp:sp>
    <dsp:sp modelId="{E621AC0F-8BE3-8241-9734-D8E7EA95657B}">
      <dsp:nvSpPr>
        <dsp:cNvPr id="0" name=""/>
        <dsp:cNvSpPr/>
      </dsp:nvSpPr>
      <dsp:spPr>
        <a:xfrm rot="10095979">
          <a:off x="2028265" y="3175310"/>
          <a:ext cx="518063" cy="32483"/>
        </a:xfrm>
        <a:custGeom>
          <a:avLst/>
          <a:gdLst/>
          <a:ahLst/>
          <a:cxnLst/>
          <a:rect l="0" t="0" r="0" b="0"/>
          <a:pathLst>
            <a:path>
              <a:moveTo>
                <a:pt x="0" y="16241"/>
              </a:moveTo>
              <a:lnTo>
                <a:pt x="518063" y="16241"/>
              </a:lnTo>
            </a:path>
          </a:pathLst>
        </a:custGeom>
        <a:noFill/>
        <a:ln w="9525" cap="flat" cmpd="sng" algn="ctr">
          <a:solidFill>
            <a:schemeClr val="accent1">
              <a:tint val="99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2200" kern="1200">
            <a:solidFill>
              <a:schemeClr val="tx2"/>
            </a:solidFill>
          </a:endParaRPr>
        </a:p>
      </dsp:txBody>
      <dsp:txXfrm rot="10800000">
        <a:off x="2274345" y="3178600"/>
        <a:ext cx="25903" cy="25903"/>
      </dsp:txXfrm>
    </dsp:sp>
    <dsp:sp modelId="{B27C2309-A2C3-554C-9F7E-30256CE29A12}">
      <dsp:nvSpPr>
        <dsp:cNvPr id="0" name=""/>
        <dsp:cNvSpPr/>
      </dsp:nvSpPr>
      <dsp:spPr>
        <a:xfrm>
          <a:off x="5" y="2736306"/>
          <a:ext cx="2078051" cy="1429029"/>
        </a:xfrm>
        <a:prstGeom prst="ellipse">
          <a:avLst/>
        </a:prstGeom>
        <a:gradFill rotWithShape="0">
          <a:gsLst>
            <a:gs pos="0">
              <a:schemeClr val="accent1">
                <a:shade val="80000"/>
                <a:hueOff val="255206"/>
                <a:satOff val="-3660"/>
                <a:lumOff val="21346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shade val="80000"/>
                <a:hueOff val="255206"/>
                <a:satOff val="-3660"/>
                <a:lumOff val="21346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200" b="0" kern="1200" dirty="0" smtClean="0">
              <a:solidFill>
                <a:schemeClr val="tx2"/>
              </a:solidFill>
            </a:rPr>
            <a:t>Exposed Workers</a:t>
          </a:r>
          <a:endParaRPr lang="en-GB" sz="2200" kern="1200" dirty="0">
            <a:solidFill>
              <a:schemeClr val="tx2"/>
            </a:solidFill>
          </a:endParaRPr>
        </a:p>
      </dsp:txBody>
      <dsp:txXfrm>
        <a:off x="304329" y="2945582"/>
        <a:ext cx="1469403" cy="1010477"/>
      </dsp:txXfrm>
    </dsp:sp>
    <dsp:sp modelId="{99061FE7-F562-724B-A1F5-3232F9288B52}">
      <dsp:nvSpPr>
        <dsp:cNvPr id="0" name=""/>
        <dsp:cNvSpPr/>
      </dsp:nvSpPr>
      <dsp:spPr>
        <a:xfrm rot="12646692">
          <a:off x="2235448" y="2146022"/>
          <a:ext cx="713930" cy="32483"/>
        </a:xfrm>
        <a:custGeom>
          <a:avLst/>
          <a:gdLst/>
          <a:ahLst/>
          <a:cxnLst/>
          <a:rect l="0" t="0" r="0" b="0"/>
          <a:pathLst>
            <a:path>
              <a:moveTo>
                <a:pt x="0" y="16241"/>
              </a:moveTo>
              <a:lnTo>
                <a:pt x="713930" y="16241"/>
              </a:lnTo>
            </a:path>
          </a:pathLst>
        </a:custGeom>
        <a:noFill/>
        <a:ln w="9525" cap="flat" cmpd="sng" algn="ctr">
          <a:solidFill>
            <a:schemeClr val="accent1">
              <a:tint val="99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2200" kern="1200">
            <a:solidFill>
              <a:schemeClr val="tx2"/>
            </a:solidFill>
          </a:endParaRPr>
        </a:p>
      </dsp:txBody>
      <dsp:txXfrm rot="10800000">
        <a:off x="2574565" y="2144415"/>
        <a:ext cx="35696" cy="35696"/>
      </dsp:txXfrm>
    </dsp:sp>
    <dsp:sp modelId="{1F43A1C7-C336-B845-95F2-DCBE4389A795}">
      <dsp:nvSpPr>
        <dsp:cNvPr id="0" name=""/>
        <dsp:cNvSpPr/>
      </dsp:nvSpPr>
      <dsp:spPr>
        <a:xfrm>
          <a:off x="432040" y="792088"/>
          <a:ext cx="2119078" cy="1429029"/>
        </a:xfrm>
        <a:prstGeom prst="ellipse">
          <a:avLst/>
        </a:prstGeom>
        <a:gradFill rotWithShape="0">
          <a:gsLst>
            <a:gs pos="0">
              <a:schemeClr val="accent1">
                <a:shade val="80000"/>
                <a:hueOff val="306247"/>
                <a:satOff val="-4392"/>
                <a:lumOff val="25615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shade val="80000"/>
                <a:hueOff val="306247"/>
                <a:satOff val="-4392"/>
                <a:lumOff val="25615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200" b="0" kern="1200" dirty="0" smtClean="0">
              <a:solidFill>
                <a:schemeClr val="tx2"/>
              </a:solidFill>
            </a:rPr>
            <a:t>Public</a:t>
          </a:r>
          <a:endParaRPr lang="en-GB" sz="2200" kern="1200" dirty="0">
            <a:solidFill>
              <a:schemeClr val="tx2"/>
            </a:solidFill>
          </a:endParaRPr>
        </a:p>
      </dsp:txBody>
      <dsp:txXfrm>
        <a:off x="742372" y="1001364"/>
        <a:ext cx="1498414" cy="1010477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B48DDDD-34D7-4246-BA4A-2655F936CE03}">
      <dsp:nvSpPr>
        <dsp:cNvPr id="0" name=""/>
        <dsp:cNvSpPr/>
      </dsp:nvSpPr>
      <dsp:spPr>
        <a:xfrm>
          <a:off x="786709" y="226972"/>
          <a:ext cx="3025170" cy="945365"/>
        </a:xfrm>
        <a:prstGeom prst="rect">
          <a:avLst/>
        </a:prstGeom>
        <a:solidFill>
          <a:schemeClr val="tx2">
            <a:lumMod val="20000"/>
            <a:lumOff val="8000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0328" tIns="83820" rIns="83820" bIns="83820" numCol="1" spcCol="1270" anchor="ctr" anchorCtr="0">
          <a:noAutofit/>
        </a:bodyPr>
        <a:lstStyle/>
        <a:p>
          <a:pPr lvl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200" b="1" kern="1200" dirty="0" smtClean="0">
              <a:solidFill>
                <a:srgbClr val="1F497D"/>
              </a:solidFill>
            </a:rPr>
            <a:t>Dose Constraints and Reference Levels</a:t>
          </a:r>
          <a:endParaRPr lang="en-GB" sz="2200" b="1" kern="1200" dirty="0">
            <a:solidFill>
              <a:srgbClr val="1F497D"/>
            </a:solidFill>
          </a:endParaRPr>
        </a:p>
      </dsp:txBody>
      <dsp:txXfrm>
        <a:off x="786709" y="226972"/>
        <a:ext cx="3025170" cy="945365"/>
      </dsp:txXfrm>
    </dsp:sp>
    <dsp:sp modelId="{07C8AE90-52AD-DD43-AF85-6BF57265D924}">
      <dsp:nvSpPr>
        <dsp:cNvPr id="0" name=""/>
        <dsp:cNvSpPr/>
      </dsp:nvSpPr>
      <dsp:spPr>
        <a:xfrm>
          <a:off x="520811" y="175294"/>
          <a:ext cx="722465" cy="822883"/>
        </a:xfrm>
        <a:prstGeom prst="rect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A2B8249-4BAF-F543-B751-1C0678BE41B9}">
      <dsp:nvSpPr>
        <dsp:cNvPr id="0" name=""/>
        <dsp:cNvSpPr/>
      </dsp:nvSpPr>
      <dsp:spPr>
        <a:xfrm>
          <a:off x="4263170" y="230863"/>
          <a:ext cx="3025170" cy="945365"/>
        </a:xfrm>
        <a:prstGeom prst="rect">
          <a:avLst/>
        </a:prstGeom>
        <a:solidFill>
          <a:schemeClr val="tx2">
            <a:lumMod val="20000"/>
            <a:lumOff val="8000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0328" tIns="83820" rIns="83820" bIns="83820" numCol="1" spcCol="1270" anchor="ctr" anchorCtr="0">
          <a:noAutofit/>
        </a:bodyPr>
        <a:lstStyle/>
        <a:p>
          <a:pPr lvl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200" b="1" kern="1200" dirty="0" smtClean="0">
              <a:solidFill>
                <a:srgbClr val="1F497D"/>
              </a:solidFill>
            </a:rPr>
            <a:t>Dose Tables</a:t>
          </a:r>
          <a:endParaRPr lang="en-GB" sz="2200" b="1" kern="1200" dirty="0">
            <a:solidFill>
              <a:srgbClr val="1F497D"/>
            </a:solidFill>
          </a:endParaRPr>
        </a:p>
      </dsp:txBody>
      <dsp:txXfrm>
        <a:off x="4263170" y="230863"/>
        <a:ext cx="3025170" cy="945365"/>
      </dsp:txXfrm>
    </dsp:sp>
    <dsp:sp modelId="{6B8979F4-6657-2B4A-8DD1-1D9BB9C32158}">
      <dsp:nvSpPr>
        <dsp:cNvPr id="0" name=""/>
        <dsp:cNvSpPr/>
      </dsp:nvSpPr>
      <dsp:spPr>
        <a:xfrm>
          <a:off x="3960317" y="171403"/>
          <a:ext cx="870943" cy="838448"/>
        </a:xfrm>
        <a:prstGeom prst="rect">
          <a:avLst/>
        </a:prstGeom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62FC353-B1C0-1E48-8734-2D7CCD253F94}">
      <dsp:nvSpPr>
        <dsp:cNvPr id="0" name=""/>
        <dsp:cNvSpPr/>
      </dsp:nvSpPr>
      <dsp:spPr>
        <a:xfrm>
          <a:off x="751714" y="1612171"/>
          <a:ext cx="3025170" cy="945365"/>
        </a:xfrm>
        <a:prstGeom prst="rect">
          <a:avLst/>
        </a:prstGeom>
        <a:solidFill>
          <a:schemeClr val="tx2">
            <a:lumMod val="20000"/>
            <a:lumOff val="8000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0328" tIns="83820" rIns="83820" bIns="83820" numCol="1" spcCol="1270" anchor="ctr" anchorCtr="0">
          <a:noAutofit/>
        </a:bodyPr>
        <a:lstStyle/>
        <a:p>
          <a:pPr lvl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200" b="1" kern="1200" dirty="0" err="1" smtClean="0">
              <a:solidFill>
                <a:srgbClr val="1F497D"/>
              </a:solidFill>
            </a:rPr>
            <a:t>Softwares</a:t>
          </a:r>
          <a:endParaRPr lang="en-GB" sz="2200" b="1" kern="1200" dirty="0">
            <a:solidFill>
              <a:srgbClr val="1F497D"/>
            </a:solidFill>
          </a:endParaRPr>
        </a:p>
      </dsp:txBody>
      <dsp:txXfrm>
        <a:off x="751714" y="1612171"/>
        <a:ext cx="3025170" cy="945365"/>
      </dsp:txXfrm>
    </dsp:sp>
    <dsp:sp modelId="{98E4D1EA-9E06-454E-ACF2-525C60EFAC06}">
      <dsp:nvSpPr>
        <dsp:cNvPr id="0" name=""/>
        <dsp:cNvSpPr/>
      </dsp:nvSpPr>
      <dsp:spPr>
        <a:xfrm>
          <a:off x="414181" y="1530263"/>
          <a:ext cx="764063" cy="883345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8000" r="-8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59B9D7D-7FEC-6E49-ADC1-507CBD9AFDEF}">
      <dsp:nvSpPr>
        <dsp:cNvPr id="0" name=""/>
        <dsp:cNvSpPr/>
      </dsp:nvSpPr>
      <dsp:spPr>
        <a:xfrm>
          <a:off x="4318965" y="1684136"/>
          <a:ext cx="3025170" cy="945365"/>
        </a:xfrm>
        <a:prstGeom prst="rect">
          <a:avLst/>
        </a:prstGeom>
        <a:solidFill>
          <a:schemeClr val="tx2">
            <a:lumMod val="20000"/>
            <a:lumOff val="8000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0328" tIns="83820" rIns="83820" bIns="83820" numCol="1" spcCol="1270" anchor="ctr" anchorCtr="0">
          <a:noAutofit/>
        </a:bodyPr>
        <a:lstStyle/>
        <a:p>
          <a:pPr lvl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200" b="1" kern="1200" dirty="0" smtClean="0">
              <a:solidFill>
                <a:srgbClr val="1F497D"/>
              </a:solidFill>
            </a:rPr>
            <a:t>Decision Aiding Techniques</a:t>
          </a:r>
          <a:endParaRPr lang="en-GB" sz="2200" b="1" kern="1200" dirty="0">
            <a:solidFill>
              <a:srgbClr val="1F497D"/>
            </a:solidFill>
          </a:endParaRPr>
        </a:p>
      </dsp:txBody>
      <dsp:txXfrm>
        <a:off x="4318965" y="1684136"/>
        <a:ext cx="3025170" cy="945365"/>
      </dsp:txXfrm>
    </dsp:sp>
    <dsp:sp modelId="{D521BB76-A080-6A45-9113-448F9072E7FF}">
      <dsp:nvSpPr>
        <dsp:cNvPr id="0" name=""/>
        <dsp:cNvSpPr/>
      </dsp:nvSpPr>
      <dsp:spPr>
        <a:xfrm>
          <a:off x="3890871" y="1284421"/>
          <a:ext cx="1052523" cy="1518958"/>
        </a:xfrm>
        <a:prstGeom prst="rect">
          <a:avLst/>
        </a:prstGeom>
        <a:blipFill dpi="0" rotWithShape="1"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27506" b="27506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49D3E6E-8DFD-0B48-8960-E08D54E6FE7B}">
      <dsp:nvSpPr>
        <dsp:cNvPr id="0" name=""/>
        <dsp:cNvSpPr/>
      </dsp:nvSpPr>
      <dsp:spPr>
        <a:xfrm>
          <a:off x="845518" y="3025765"/>
          <a:ext cx="3025170" cy="945365"/>
        </a:xfrm>
        <a:prstGeom prst="rect">
          <a:avLst/>
        </a:prstGeom>
        <a:solidFill>
          <a:schemeClr val="tx2">
            <a:lumMod val="20000"/>
            <a:lumOff val="8000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0328" tIns="83820" rIns="83820" bIns="83820" numCol="1" spcCol="1270" anchor="ctr" anchorCtr="0">
          <a:noAutofit/>
        </a:bodyPr>
        <a:lstStyle/>
        <a:p>
          <a:pPr lvl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200" b="1" kern="1200" dirty="0" smtClean="0">
              <a:solidFill>
                <a:srgbClr val="1F497D"/>
              </a:solidFill>
            </a:rPr>
            <a:t>Organisational Structures</a:t>
          </a:r>
          <a:endParaRPr lang="en-GB" sz="2200" b="1" kern="1200" dirty="0">
            <a:solidFill>
              <a:srgbClr val="1F497D"/>
            </a:solidFill>
          </a:endParaRPr>
        </a:p>
      </dsp:txBody>
      <dsp:txXfrm>
        <a:off x="845518" y="3025765"/>
        <a:ext cx="3025170" cy="945365"/>
      </dsp:txXfrm>
    </dsp:sp>
    <dsp:sp modelId="{546C1862-D722-2D48-85A7-25AB1D299ECF}">
      <dsp:nvSpPr>
        <dsp:cNvPr id="0" name=""/>
        <dsp:cNvSpPr/>
      </dsp:nvSpPr>
      <dsp:spPr>
        <a:xfrm>
          <a:off x="409681" y="3039641"/>
          <a:ext cx="850859" cy="852504"/>
        </a:xfrm>
        <a:prstGeom prst="rect">
          <a:avLst/>
        </a:prstGeom>
        <a:blipFill dpi="0" rotWithShape="1"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16160" b="1616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D7CB9EB-BDD4-A540-ABE0-A1D24407D7D7}">
      <dsp:nvSpPr>
        <dsp:cNvPr id="0" name=""/>
        <dsp:cNvSpPr/>
      </dsp:nvSpPr>
      <dsp:spPr>
        <a:xfrm>
          <a:off x="4268559" y="3073471"/>
          <a:ext cx="3025170" cy="945365"/>
        </a:xfrm>
        <a:prstGeom prst="rect">
          <a:avLst/>
        </a:prstGeom>
        <a:solidFill>
          <a:schemeClr val="tx2">
            <a:lumMod val="20000"/>
            <a:lumOff val="8000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0328" tIns="83820" rIns="83820" bIns="83820" numCol="1" spcCol="1270" anchor="ctr" anchorCtr="0">
          <a:noAutofit/>
        </a:bodyPr>
        <a:lstStyle/>
        <a:p>
          <a:pPr lvl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200" b="1" kern="1200" dirty="0" smtClean="0">
              <a:solidFill>
                <a:srgbClr val="1F497D"/>
              </a:solidFill>
            </a:rPr>
            <a:t>ALARA Review, Audits</a:t>
          </a:r>
          <a:endParaRPr lang="en-GB" sz="2200" b="1" kern="1200" dirty="0">
            <a:solidFill>
              <a:srgbClr val="1F497D"/>
            </a:solidFill>
          </a:endParaRPr>
        </a:p>
      </dsp:txBody>
      <dsp:txXfrm>
        <a:off x="4268559" y="3073471"/>
        <a:ext cx="3025170" cy="945365"/>
      </dsp:txXfrm>
    </dsp:sp>
    <dsp:sp modelId="{EDC303C9-4D8F-B546-871C-B10A3700A1F8}">
      <dsp:nvSpPr>
        <dsp:cNvPr id="0" name=""/>
        <dsp:cNvSpPr/>
      </dsp:nvSpPr>
      <dsp:spPr>
        <a:xfrm>
          <a:off x="4024922" y="2920872"/>
          <a:ext cx="764103" cy="1043328"/>
        </a:xfrm>
        <a:prstGeom prst="rect">
          <a:avLst/>
        </a:prstGeom>
        <a:blipFill>
          <a:blip xmlns:r="http://schemas.openxmlformats.org/officeDocument/2006/relationships"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2F57300-26AE-5847-A9DD-0B64815A4FD6}">
      <dsp:nvSpPr>
        <dsp:cNvPr id="0" name=""/>
        <dsp:cNvSpPr/>
      </dsp:nvSpPr>
      <dsp:spPr>
        <a:xfrm>
          <a:off x="2603943" y="4390356"/>
          <a:ext cx="3025170" cy="945365"/>
        </a:xfrm>
        <a:prstGeom prst="rect">
          <a:avLst/>
        </a:prstGeom>
        <a:solidFill>
          <a:schemeClr val="tx2">
            <a:lumMod val="20000"/>
            <a:lumOff val="8000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0328" tIns="83820" rIns="83820" bIns="83820" numCol="1" spcCol="1270" anchor="ctr" anchorCtr="0">
          <a:noAutofit/>
        </a:bodyPr>
        <a:lstStyle/>
        <a:p>
          <a:pPr lvl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200" b="1" kern="1200" dirty="0" smtClean="0">
              <a:solidFill>
                <a:srgbClr val="1F497D"/>
              </a:solidFill>
            </a:rPr>
            <a:t>Education and Training</a:t>
          </a:r>
          <a:endParaRPr lang="en-GB" sz="2200" b="1" kern="1200" dirty="0">
            <a:solidFill>
              <a:srgbClr val="1F497D"/>
            </a:solidFill>
          </a:endParaRPr>
        </a:p>
      </dsp:txBody>
      <dsp:txXfrm>
        <a:off x="2603943" y="4390356"/>
        <a:ext cx="3025170" cy="945365"/>
      </dsp:txXfrm>
    </dsp:sp>
    <dsp:sp modelId="{44C2D6F5-E0FA-B344-8D0D-73D721E5A9BF}">
      <dsp:nvSpPr>
        <dsp:cNvPr id="0" name=""/>
        <dsp:cNvSpPr/>
      </dsp:nvSpPr>
      <dsp:spPr>
        <a:xfrm>
          <a:off x="2088229" y="4248468"/>
          <a:ext cx="926888" cy="1246182"/>
        </a:xfrm>
        <a:prstGeom prst="rect">
          <a:avLst/>
        </a:prstGeom>
        <a:blipFill dpi="0" rotWithShape="1"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16666" b="16666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2F73AD3-3BC8-994D-88DD-6E921A78DA4C}">
      <dsp:nvSpPr>
        <dsp:cNvPr id="0" name=""/>
        <dsp:cNvSpPr/>
      </dsp:nvSpPr>
      <dsp:spPr>
        <a:xfrm>
          <a:off x="0" y="0"/>
          <a:ext cx="7918648" cy="697116"/>
        </a:xfrm>
        <a:prstGeom prst="roundRect">
          <a:avLst/>
        </a:prstGeom>
        <a:solidFill>
          <a:schemeClr val="accent6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200" b="1" kern="1200" dirty="0" smtClean="0">
              <a:solidFill>
                <a:srgbClr val="1F497D"/>
              </a:solidFill>
            </a:rPr>
            <a:t>Planned Exposure Situations</a:t>
          </a:r>
          <a:endParaRPr lang="en-GB" sz="2200" b="1" kern="1200" dirty="0">
            <a:solidFill>
              <a:srgbClr val="1F497D"/>
            </a:solidFill>
          </a:endParaRPr>
        </a:p>
      </dsp:txBody>
      <dsp:txXfrm>
        <a:off x="34030" y="34030"/>
        <a:ext cx="7850588" cy="629056"/>
      </dsp:txXfrm>
    </dsp:sp>
    <dsp:sp modelId="{FAD9297B-3968-9A4F-8FAB-497BC10AC315}">
      <dsp:nvSpPr>
        <dsp:cNvPr id="0" name=""/>
        <dsp:cNvSpPr/>
      </dsp:nvSpPr>
      <dsp:spPr>
        <a:xfrm>
          <a:off x="0" y="864094"/>
          <a:ext cx="7918648" cy="823372"/>
        </a:xfrm>
        <a:prstGeom prst="roundRect">
          <a:avLst/>
        </a:prstGeom>
        <a:gradFill rotWithShape="0">
          <a:gsLst>
            <a:gs pos="0">
              <a:schemeClr val="accent1">
                <a:shade val="80000"/>
                <a:hueOff val="153123"/>
                <a:satOff val="-2196"/>
                <a:lumOff val="12807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shade val="80000"/>
                <a:hueOff val="153123"/>
                <a:satOff val="-2196"/>
                <a:lumOff val="12807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200" b="1" kern="1200" dirty="0" smtClean="0">
              <a:solidFill>
                <a:srgbClr val="1F497D"/>
              </a:solidFill>
            </a:rPr>
            <a:t>Occupational exposures in nuclear and industrial field</a:t>
          </a:r>
          <a:endParaRPr lang="en-GB" sz="2200" b="1" kern="1200" dirty="0">
            <a:solidFill>
              <a:srgbClr val="1F497D"/>
            </a:solidFill>
          </a:endParaRPr>
        </a:p>
      </dsp:txBody>
      <dsp:txXfrm>
        <a:off x="40194" y="904288"/>
        <a:ext cx="7838260" cy="742984"/>
      </dsp:txXfrm>
    </dsp:sp>
    <dsp:sp modelId="{29C736C6-4C44-7546-BDD4-DD1344FCE708}">
      <dsp:nvSpPr>
        <dsp:cNvPr id="0" name=""/>
        <dsp:cNvSpPr/>
      </dsp:nvSpPr>
      <dsp:spPr>
        <a:xfrm>
          <a:off x="0" y="1728190"/>
          <a:ext cx="7918648" cy="111003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1417" tIns="27940" rIns="156464" bIns="27940" numCol="1" spcCol="1270" anchor="t" anchorCtr="0">
          <a:noAutofit/>
        </a:bodyPr>
        <a:lstStyle/>
        <a:p>
          <a:pPr marL="228600" lvl="1" indent="-228600" algn="l" defTabSz="9779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GB" sz="2200" kern="1200" dirty="0" smtClean="0">
              <a:solidFill>
                <a:srgbClr val="1F497D"/>
              </a:solidFill>
            </a:rPr>
            <a:t>Long experience</a:t>
          </a:r>
          <a:endParaRPr lang="en-GB" sz="2200" kern="1200" dirty="0">
            <a:solidFill>
              <a:srgbClr val="1F497D"/>
            </a:solidFill>
          </a:endParaRPr>
        </a:p>
        <a:p>
          <a:pPr marL="228600" lvl="1" indent="-228600" algn="l" defTabSz="9779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GB" sz="2200" kern="1200" dirty="0" smtClean="0">
              <a:solidFill>
                <a:srgbClr val="1F497D"/>
              </a:solidFill>
            </a:rPr>
            <a:t>Specific RP/ALARA organisations</a:t>
          </a:r>
          <a:endParaRPr lang="en-GB" sz="2200" kern="1200" dirty="0">
            <a:solidFill>
              <a:srgbClr val="1F497D"/>
            </a:solidFill>
          </a:endParaRPr>
        </a:p>
        <a:p>
          <a:pPr marL="228600" lvl="1" indent="-228600" algn="l" defTabSz="9779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GB" sz="2200" kern="1200" dirty="0" smtClean="0">
              <a:solidFill>
                <a:srgbClr val="1F497D"/>
              </a:solidFill>
            </a:rPr>
            <a:t>Structured approach</a:t>
          </a:r>
          <a:endParaRPr lang="en-GB" sz="2200" kern="1200" dirty="0">
            <a:solidFill>
              <a:srgbClr val="1F497D"/>
            </a:solidFill>
          </a:endParaRPr>
        </a:p>
      </dsp:txBody>
      <dsp:txXfrm>
        <a:off x="0" y="1728190"/>
        <a:ext cx="7918648" cy="1110037"/>
      </dsp:txXfrm>
    </dsp:sp>
    <dsp:sp modelId="{CF737CFF-8A36-AA4C-B05B-49F5DA35EA27}">
      <dsp:nvSpPr>
        <dsp:cNvPr id="0" name=""/>
        <dsp:cNvSpPr/>
      </dsp:nvSpPr>
      <dsp:spPr>
        <a:xfrm>
          <a:off x="0" y="2952332"/>
          <a:ext cx="7918648" cy="799437"/>
        </a:xfrm>
        <a:prstGeom prst="roundRect">
          <a:avLst/>
        </a:prstGeom>
        <a:gradFill rotWithShape="0">
          <a:gsLst>
            <a:gs pos="0">
              <a:schemeClr val="accent1">
                <a:shade val="80000"/>
                <a:hueOff val="306247"/>
                <a:satOff val="-4392"/>
                <a:lumOff val="25615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shade val="80000"/>
                <a:hueOff val="306247"/>
                <a:satOff val="-4392"/>
                <a:lumOff val="25615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200" b="1" kern="1200" dirty="0" smtClean="0">
              <a:solidFill>
                <a:srgbClr val="1F497D"/>
              </a:solidFill>
            </a:rPr>
            <a:t>Public exposure from planned activities</a:t>
          </a:r>
          <a:endParaRPr lang="en-GB" sz="2200" b="1" kern="1200" dirty="0">
            <a:solidFill>
              <a:srgbClr val="1F497D"/>
            </a:solidFill>
          </a:endParaRPr>
        </a:p>
      </dsp:txBody>
      <dsp:txXfrm>
        <a:off x="39025" y="2991357"/>
        <a:ext cx="7840598" cy="721387"/>
      </dsp:txXfrm>
    </dsp:sp>
    <dsp:sp modelId="{2E2F86E6-B4B3-2D4C-91E9-DF42DD9EB7C5}">
      <dsp:nvSpPr>
        <dsp:cNvPr id="0" name=""/>
        <dsp:cNvSpPr/>
      </dsp:nvSpPr>
      <dsp:spPr>
        <a:xfrm>
          <a:off x="0" y="3816425"/>
          <a:ext cx="7918648" cy="111003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1417" tIns="27940" rIns="156464" bIns="27940" numCol="1" spcCol="1270" anchor="t" anchorCtr="0">
          <a:noAutofit/>
        </a:bodyPr>
        <a:lstStyle/>
        <a:p>
          <a:pPr marL="228600" lvl="1" indent="-228600" algn="l" defTabSz="9779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GB" sz="2200" b="0" kern="1200" dirty="0" smtClean="0">
              <a:solidFill>
                <a:srgbClr val="1F497D"/>
              </a:solidFill>
            </a:rPr>
            <a:t>Usually less formal approach</a:t>
          </a:r>
          <a:endParaRPr lang="en-GB" sz="2200" b="0" kern="1200" dirty="0">
            <a:solidFill>
              <a:srgbClr val="1F497D"/>
            </a:solidFill>
          </a:endParaRPr>
        </a:p>
        <a:p>
          <a:pPr marL="228600" lvl="1" indent="-228600" algn="l" defTabSz="9779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GB" sz="2200" b="0" kern="1200" dirty="0" smtClean="0">
              <a:solidFill>
                <a:srgbClr val="1F497D"/>
              </a:solidFill>
            </a:rPr>
            <a:t>Search for “minimisation”</a:t>
          </a:r>
          <a:endParaRPr lang="en-GB" sz="2200" b="0" kern="1200" dirty="0">
            <a:solidFill>
              <a:srgbClr val="1F497D"/>
            </a:solidFill>
          </a:endParaRPr>
        </a:p>
        <a:p>
          <a:pPr marL="228600" lvl="1" indent="-228600" algn="l" defTabSz="9779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GB" sz="2200" b="0" kern="1200" dirty="0" smtClean="0">
              <a:solidFill>
                <a:srgbClr val="1F497D"/>
              </a:solidFill>
            </a:rPr>
            <a:t>Use of dose constraint</a:t>
          </a:r>
          <a:endParaRPr lang="en-GB" sz="2200" b="0" kern="1200" dirty="0">
            <a:solidFill>
              <a:srgbClr val="1F497D"/>
            </a:solidFill>
          </a:endParaRPr>
        </a:p>
      </dsp:txBody>
      <dsp:txXfrm>
        <a:off x="0" y="3816425"/>
        <a:ext cx="7918648" cy="1110037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D29E8F7-6E0C-D049-B21A-CB771E4FECF2}">
      <dsp:nvSpPr>
        <dsp:cNvPr id="0" name=""/>
        <dsp:cNvSpPr/>
      </dsp:nvSpPr>
      <dsp:spPr>
        <a:xfrm>
          <a:off x="0" y="0"/>
          <a:ext cx="7918648" cy="1907845"/>
        </a:xfrm>
        <a:prstGeom prst="roundRect">
          <a:avLst/>
        </a:prstGeom>
        <a:solidFill>
          <a:schemeClr val="accent6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200" b="1" kern="1200" dirty="0" smtClean="0">
              <a:solidFill>
                <a:srgbClr val="1F497D"/>
              </a:solidFill>
            </a:rPr>
            <a:t>Existing Exposure Situations</a:t>
          </a:r>
        </a:p>
        <a:p>
          <a:pPr lvl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200" b="0" kern="1200" dirty="0" smtClean="0">
              <a:solidFill>
                <a:srgbClr val="1F497D"/>
              </a:solidFill>
            </a:rPr>
            <a:t>- Natural background of radiation (radon, …)</a:t>
          </a:r>
        </a:p>
        <a:p>
          <a:pPr lvl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200" b="0" kern="1200" dirty="0" smtClean="0">
              <a:solidFill>
                <a:srgbClr val="1F497D"/>
              </a:solidFill>
            </a:rPr>
            <a:t>- Residual radioactive material from a nuclear or   </a:t>
          </a:r>
        </a:p>
        <a:p>
          <a:pPr lvl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200" b="0" kern="1200" dirty="0" smtClean="0">
              <a:solidFill>
                <a:srgbClr val="1F497D"/>
              </a:solidFill>
            </a:rPr>
            <a:t>  radiological emergency</a:t>
          </a:r>
        </a:p>
      </dsp:txBody>
      <dsp:txXfrm>
        <a:off x="93133" y="93133"/>
        <a:ext cx="7732382" cy="1721579"/>
      </dsp:txXfrm>
    </dsp:sp>
    <dsp:sp modelId="{895AC11D-62E9-5343-A714-7426038D245B}">
      <dsp:nvSpPr>
        <dsp:cNvPr id="0" name=""/>
        <dsp:cNvSpPr/>
      </dsp:nvSpPr>
      <dsp:spPr>
        <a:xfrm>
          <a:off x="0" y="2237737"/>
          <a:ext cx="7918648" cy="283297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1417" tIns="27940" rIns="156464" bIns="27940" numCol="1" spcCol="1270" anchor="t" anchorCtr="0">
          <a:noAutofit/>
        </a:bodyPr>
        <a:lstStyle/>
        <a:p>
          <a:pPr marL="228600" lvl="1" indent="-228600" algn="l" defTabSz="9779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GB" sz="2200" kern="1200" dirty="0" smtClean="0">
              <a:solidFill>
                <a:schemeClr val="tx2"/>
              </a:solidFill>
            </a:rPr>
            <a:t>Potential for optimisation varies a lot according to the situations</a:t>
          </a:r>
          <a:endParaRPr lang="en-GB" sz="2200" kern="1200" dirty="0">
            <a:solidFill>
              <a:schemeClr val="tx2"/>
            </a:solidFill>
          </a:endParaRPr>
        </a:p>
        <a:p>
          <a:pPr marL="228600" lvl="1" indent="-228600" algn="l" defTabSz="9779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fr-FR" sz="2200" kern="1200" dirty="0" smtClean="0">
              <a:solidFill>
                <a:schemeClr val="tx2"/>
              </a:solidFill>
            </a:rPr>
            <a:t>National, </a:t>
          </a:r>
          <a:r>
            <a:rPr lang="fr-FR" sz="2200" kern="1200" dirty="0" err="1" smtClean="0">
              <a:solidFill>
                <a:schemeClr val="tx2"/>
              </a:solidFill>
            </a:rPr>
            <a:t>regional</a:t>
          </a:r>
          <a:r>
            <a:rPr lang="fr-FR" sz="2200" kern="1200" dirty="0" smtClean="0">
              <a:solidFill>
                <a:schemeClr val="tx2"/>
              </a:solidFill>
            </a:rPr>
            <a:t> and sites </a:t>
          </a:r>
          <a:r>
            <a:rPr lang="fr-FR" sz="2200" kern="1200" dirty="0" err="1" smtClean="0">
              <a:solidFill>
                <a:schemeClr val="tx2"/>
              </a:solidFill>
            </a:rPr>
            <a:t>specific</a:t>
          </a:r>
          <a:r>
            <a:rPr lang="fr-FR" sz="2200" kern="1200" dirty="0" smtClean="0">
              <a:solidFill>
                <a:schemeClr val="tx2"/>
              </a:solidFill>
            </a:rPr>
            <a:t> </a:t>
          </a:r>
          <a:r>
            <a:rPr lang="fr-FR" sz="2200" kern="1200" dirty="0" err="1" smtClean="0">
              <a:solidFill>
                <a:schemeClr val="tx2"/>
              </a:solidFill>
            </a:rPr>
            <a:t>reference</a:t>
          </a:r>
          <a:r>
            <a:rPr lang="fr-FR" sz="2200" kern="1200" dirty="0" smtClean="0">
              <a:solidFill>
                <a:schemeClr val="tx2"/>
              </a:solidFill>
            </a:rPr>
            <a:t> </a:t>
          </a:r>
          <a:r>
            <a:rPr lang="fr-FR" sz="2200" kern="1200" dirty="0" err="1" smtClean="0">
              <a:solidFill>
                <a:schemeClr val="tx2"/>
              </a:solidFill>
            </a:rPr>
            <a:t>levels</a:t>
          </a:r>
          <a:endParaRPr lang="en-GB" sz="2200" kern="1200" dirty="0">
            <a:solidFill>
              <a:schemeClr val="tx2"/>
            </a:solidFill>
          </a:endParaRPr>
        </a:p>
        <a:p>
          <a:pPr marL="228600" lvl="1" indent="-228600" algn="l" defTabSz="9779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GB" sz="2200" kern="1200" dirty="0" smtClean="0">
              <a:solidFill>
                <a:schemeClr val="tx2"/>
              </a:solidFill>
            </a:rPr>
            <a:t>Pro-active identification of stakeholders</a:t>
          </a:r>
          <a:endParaRPr lang="en-GB" sz="2200" kern="1200" dirty="0">
            <a:solidFill>
              <a:schemeClr val="tx2"/>
            </a:solidFill>
          </a:endParaRPr>
        </a:p>
        <a:p>
          <a:pPr marL="228600" lvl="1" indent="-228600" algn="l" defTabSz="9779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GB" sz="2200" kern="1200" dirty="0" smtClean="0">
              <a:solidFill>
                <a:schemeClr val="tx2"/>
              </a:solidFill>
            </a:rPr>
            <a:t>Self-help protective actions</a:t>
          </a:r>
          <a:endParaRPr lang="en-GB" sz="2200" kern="1200" dirty="0">
            <a:solidFill>
              <a:schemeClr val="tx2"/>
            </a:solidFill>
          </a:endParaRPr>
        </a:p>
      </dsp:txBody>
      <dsp:txXfrm>
        <a:off x="0" y="2237737"/>
        <a:ext cx="7918648" cy="283297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8/layout/PictureStrips">
  <dgm:title val=""/>
  <dgm:desc val=""/>
  <dgm:catLst>
    <dgm:cat type="list" pri="12500"/>
    <dgm:cat type="picture" pri="13000"/>
    <dgm:cat type="pictureconvert" pri="13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2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3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04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if>
          <dgm:else name="Name6">
            <dgm:constrLst>
              <dgm:constr type="l" for="ch" forName="rect1" refType="w" fact="0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.79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else>
        </dgm:choose>
        <dgm:layoutNode name="rect1" styleLbl="trAlignAcc1">
          <dgm:varLst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>
            <dgm:adjLst/>
          </dgm:shape>
          <dgm:presOf axis="desOrSelf" ptType="node"/>
          <dgm:choose name="Name7">
            <dgm:if name="Name8" func="var" arg="dir" op="equ" val="norm">
              <dgm:constrLst>
                <dgm:constr type="lMarg" refType="w" fact="0.6"/>
                <dgm:constr type="rMarg" refType="primFontSz" fact="0.3"/>
                <dgm:constr type="tMarg" refType="primFontSz" fact="0.3"/>
                <dgm:constr type="bMarg" refType="primFontSz" fact="0.3"/>
              </dgm:constrLst>
            </dgm:if>
            <dgm:else name="Name9">
              <dgm:constrLst>
                <dgm:constr type="lMarg" refType="primFontSz" fact="0.3"/>
                <dgm:constr type="rMarg" refType="w" fact="0.6"/>
                <dgm:constr type="tMarg" refType="primFontSz" fact="0.3"/>
                <dgm:constr type="bMarg" refType="primFontSz" fact="0.3"/>
              </dgm:constrLst>
            </dgm:else>
          </dgm:choose>
          <dgm:ruleLst>
            <dgm:rule type="primFontSz" val="5" fact="NaN" max="NaN"/>
          </dgm:ruleLst>
        </dgm:layoutNode>
        <dgm:layoutNode name="rect2" styleLbl="f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-107" charset="0"/>
                <a:ea typeface="ＭＳ Ｐゴシック" pitchFamily="-107" charset="-128"/>
                <a:cs typeface="ＭＳ Ｐゴシック" pitchFamily="-107" charset="-128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7DE3C0B-5DB0-5B4A-9C9B-34176E05FD8A}" type="datetime1">
              <a:rPr lang="fr-FR"/>
              <a:pPr/>
              <a:t>12/05/14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-107" charset="0"/>
                <a:ea typeface="ＭＳ Ｐゴシック" pitchFamily="-107" charset="-128"/>
                <a:cs typeface="ＭＳ Ｐゴシック" pitchFamily="-107" charset="-128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3CC16E1-3DF1-2D42-8D84-1FC10650D2D4}" type="slidenum">
              <a:rPr lang="fr-FR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0011693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-107" charset="0"/>
                <a:ea typeface="ＭＳ Ｐゴシック" pitchFamily="-107" charset="-128"/>
                <a:cs typeface="ＭＳ Ｐゴシック" pitchFamily="-107" charset="-128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-107" charset="0"/>
                <a:ea typeface="ＭＳ Ｐゴシック" pitchFamily="-107" charset="-128"/>
                <a:cs typeface="ＭＳ Ｐゴシック" pitchFamily="-107" charset="-128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/>
              <a:t>Cliquez pour modifier les styles du texte du masque</a:t>
            </a:r>
          </a:p>
          <a:p>
            <a:pPr lvl="1"/>
            <a:r>
              <a:rPr lang="fr-FR" noProof="0"/>
              <a:t>Deuxième niveau</a:t>
            </a:r>
          </a:p>
          <a:p>
            <a:pPr lvl="2"/>
            <a:r>
              <a:rPr lang="fr-FR" noProof="0"/>
              <a:t>Troisième niveau</a:t>
            </a:r>
          </a:p>
          <a:p>
            <a:pPr lvl="3"/>
            <a:r>
              <a:rPr lang="fr-FR" noProof="0"/>
              <a:t>Quatrième niveau</a:t>
            </a:r>
          </a:p>
          <a:p>
            <a:pPr lvl="4"/>
            <a:r>
              <a:rPr lang="fr-FR" noProof="0"/>
              <a:t>Cinquième niveau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-107" charset="0"/>
                <a:ea typeface="ＭＳ Ｐゴシック" pitchFamily="-107" charset="-128"/>
                <a:cs typeface="ＭＳ Ｐゴシック" pitchFamily="-107" charset="-128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83F985D8-6664-7B43-829A-6A958CBEE983}" type="slidenum">
              <a:rPr lang="fr-FR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592979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9" charset="0"/>
        <a:ea typeface="ＭＳ Ｐゴシック" pitchFamily="-109" charset="-128"/>
        <a:cs typeface="ＭＳ Ｐゴシック" pitchFamily="-109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9" charset="0"/>
        <a:ea typeface="ＭＳ Ｐゴシック" pitchFamily="-109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9" charset="0"/>
        <a:ea typeface="ＭＳ Ｐゴシック" pitchFamily="-109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9" charset="0"/>
        <a:ea typeface="ＭＳ Ｐゴシック" pitchFamily="-109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9" charset="0"/>
        <a:ea typeface="ＭＳ Ｐゴシック" pitchFamily="-109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F162BDB4-833C-954A-BEF0-E2DC309F4AFD}" type="slidenum">
              <a:rPr lang="fr-FR" sz="1200"/>
              <a:pPr/>
              <a:t>1</a:t>
            </a:fld>
            <a:endParaRPr lang="fr-FR" sz="1200"/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GB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F985D8-6664-7B43-829A-6A958CBEE983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934578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F985D8-6664-7B43-829A-6A958CBEE983}" type="slidenum">
              <a:rPr lang="fr-FR" smtClean="0"/>
              <a:pPr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405615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Arial" pitchFamily="-107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17759D-2317-DF42-8609-6B8501B72407}" type="slidenum">
              <a:rPr lang="fr-FR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049397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Arial" pitchFamily="-107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5B545D-E143-6B43-86E8-A79CD4D2DC1B}" type="slidenum">
              <a:rPr lang="fr-FR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01349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515100" y="1143000"/>
            <a:ext cx="1943100" cy="4953000"/>
          </a:xfrm>
        </p:spPr>
        <p:txBody>
          <a:bodyPr vert="eaVert"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85800" y="1143000"/>
            <a:ext cx="5676900" cy="4953000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Arial" pitchFamily="-107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05438C-E035-6548-80A7-8B10B74C0EFB}" type="slidenum">
              <a:rPr lang="fr-FR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607238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905000" y="1143000"/>
            <a:ext cx="6553200" cy="457200"/>
          </a:xfrm>
        </p:spPr>
        <p:txBody>
          <a:bodyPr/>
          <a:lstStyle>
            <a:lvl1pPr>
              <a:defRPr sz="2400" b="1"/>
            </a:lvl1pPr>
          </a:lstStyle>
          <a:p>
            <a:r>
              <a:rPr lang="fr-FR" dirty="0" smtClean="0"/>
              <a:t>Cliquez et modifiez le 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1pPr algn="l">
              <a:buFont typeface="Wingdings" charset="2"/>
              <a:buChar char="Ø"/>
              <a:defRPr b="0"/>
            </a:lvl1pPr>
            <a:lvl2pPr algn="l">
              <a:buClrTx/>
              <a:buFont typeface="Courier New"/>
              <a:buChar char="o"/>
              <a:defRPr sz="1800"/>
            </a:lvl2pPr>
            <a:lvl3pPr algn="l">
              <a:buFont typeface="Courier New"/>
              <a:buChar char="o"/>
              <a:defRPr sz="1800"/>
            </a:lvl3pPr>
            <a:lvl4pPr algn="l">
              <a:defRPr sz="1800"/>
            </a:lvl4pPr>
            <a:lvl5pPr algn="l">
              <a:defRPr sz="1800"/>
            </a:lvl5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Arial" pitchFamily="-107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D70B9E-CB7D-1E41-BA4B-95C6569E7F34}" type="slidenum">
              <a:rPr lang="fr-FR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400372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Arial" pitchFamily="-107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5C471C-EB60-A849-9185-68F6A171CE71}" type="slidenum">
              <a:rPr lang="fr-FR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34717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Arial" pitchFamily="-107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328541-1AA4-554A-8D79-A203AC54CF53}" type="slidenum">
              <a:rPr lang="fr-FR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092623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Arial" pitchFamily="-107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47795E-9F8B-C643-80C5-C73B33B21A3B}" type="slidenum">
              <a:rPr lang="fr-FR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446699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Arial" pitchFamily="-107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88DDE1-E348-3B49-A0C1-6C2629999146}" type="slidenum">
              <a:rPr lang="fr-FR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264313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Arial" pitchFamily="-107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C6C397-F077-6D4F-85D5-8C30E26C1529}" type="slidenum">
              <a:rPr lang="fr-FR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248135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Arial" pitchFamily="-107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A40CD6-0395-7047-A661-198F7FD42051}" type="slidenum">
              <a:rPr lang="fr-FR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061638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Arial" pitchFamily="-107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DA601B-9114-2946-BE01-3F7FAE6E92C9}" type="slidenum">
              <a:rPr lang="fr-FR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372730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1143000"/>
            <a:ext cx="7696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Cliquez et modifiez le titre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Cliquez pour modifier les styles du texte du masque</a:t>
            </a:r>
          </a:p>
          <a:p>
            <a:pPr lvl="1"/>
            <a:r>
              <a:rPr lang="en-GB"/>
              <a:t>Deuxième niveau</a:t>
            </a:r>
          </a:p>
          <a:p>
            <a:pPr lvl="2"/>
            <a:r>
              <a:rPr lang="en-GB"/>
              <a:t>Troisième niveau</a:t>
            </a:r>
          </a:p>
          <a:p>
            <a:pPr lvl="3"/>
            <a:r>
              <a:rPr lang="en-GB"/>
              <a:t>Quatrième niveau</a:t>
            </a:r>
          </a:p>
          <a:p>
            <a:pPr lvl="4"/>
            <a:r>
              <a:rPr lang="en-GB"/>
              <a:t>Cinquième niveau</a:t>
            </a:r>
            <a:endParaRPr lang="fr-FR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pitchFamily="-107" charset="0"/>
                <a:ea typeface="ＭＳ Ｐゴシック" pitchFamily="-107" charset="-128"/>
                <a:cs typeface="ＭＳ Ｐゴシック" pitchFamily="-107" charset="-128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hlink"/>
                </a:solidFill>
                <a:latin typeface="Brush Script MT" pitchFamily="-107" charset="0"/>
                <a:ea typeface="ＭＳ Ｐゴシック" pitchFamily="-107" charset="-128"/>
                <a:cs typeface="ＭＳ Ｐゴシック" pitchFamily="-107" charset="-128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76456" y="6525343"/>
            <a:ext cx="467544" cy="3150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64C11F7-6FA0-9D47-8767-9C173F5E3702}" type="slidenum">
              <a:rPr lang="fr-FR" smtClean="0"/>
              <a:pPr/>
              <a:t>‹#›</a:t>
            </a:fld>
            <a:endParaRPr lang="fr-FR"/>
          </a:p>
        </p:txBody>
      </p:sp>
      <p:pic>
        <p:nvPicPr>
          <p:cNvPr id="1031" name="Image 7" descr="EAN-PPT.jp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3950"/>
            <a:ext cx="3737272" cy="658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59" r:id="rId1"/>
    <p:sldLayoutId id="2147483760" r:id="rId2"/>
    <p:sldLayoutId id="2147483761" r:id="rId3"/>
    <p:sldLayoutId id="2147483762" r:id="rId4"/>
    <p:sldLayoutId id="2147483763" r:id="rId5"/>
    <p:sldLayoutId id="2147483764" r:id="rId6"/>
    <p:sldLayoutId id="2147483765" r:id="rId7"/>
    <p:sldLayoutId id="2147483766" r:id="rId8"/>
    <p:sldLayoutId id="2147483767" r:id="rId9"/>
    <p:sldLayoutId id="2147483768" r:id="rId10"/>
    <p:sldLayoutId id="214748376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9" charset="0"/>
          <a:ea typeface="ＭＳ Ｐゴシック" pitchFamily="-109" charset="-128"/>
          <a:cs typeface="ＭＳ Ｐゴシック" pitchFamily="-109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9" charset="0"/>
          <a:ea typeface="ＭＳ Ｐゴシック" pitchFamily="-109" charset="-128"/>
          <a:cs typeface="ＭＳ Ｐゴシック" pitchFamily="-109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9" charset="0"/>
          <a:ea typeface="ＭＳ Ｐゴシック" pitchFamily="-109" charset="-128"/>
          <a:cs typeface="ＭＳ Ｐゴシック" pitchFamily="-109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9" charset="0"/>
          <a:ea typeface="ＭＳ Ｐゴシック" pitchFamily="-109" charset="-128"/>
          <a:cs typeface="ＭＳ Ｐゴシック" pitchFamily="-109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9" charset="0"/>
          <a:ea typeface="ＭＳ Ｐゴシック" pitchFamily="-109" charset="-128"/>
          <a:cs typeface="ＭＳ Ｐゴシック" pitchFamily="-109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9" charset="0"/>
          <a:ea typeface="ＭＳ Ｐゴシック" pitchFamily="-109" charset="-128"/>
          <a:cs typeface="ＭＳ Ｐゴシック" pitchFamily="-109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9" charset="0"/>
          <a:ea typeface="ＭＳ Ｐゴシック" pitchFamily="-109" charset="-128"/>
          <a:cs typeface="ＭＳ Ｐゴシック" pitchFamily="-109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9" charset="0"/>
          <a:ea typeface="ＭＳ Ｐゴシック" pitchFamily="-109" charset="-128"/>
          <a:cs typeface="ＭＳ Ｐゴシック" pitchFamily="-109" charset="-128"/>
        </a:defRPr>
      </a:lvl9pPr>
    </p:titleStyle>
    <p:bodyStyle>
      <a:lvl1pPr marL="342900" indent="-342900" algn="ctr" rtl="0" eaLnBrk="0" fontAlgn="base" hangingPunct="0">
        <a:spcBef>
          <a:spcPct val="20000"/>
        </a:spcBef>
        <a:spcAft>
          <a:spcPct val="0"/>
        </a:spcAft>
        <a:defRPr sz="2000" b="1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ctr" rtl="0" eaLnBrk="0" fontAlgn="base" hangingPunct="0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4" Type="http://schemas.openxmlformats.org/officeDocument/2006/relationships/diagramQuickStyle" Target="../diagrams/quickStyle10.xml"/><Relationship Id="rId5" Type="http://schemas.openxmlformats.org/officeDocument/2006/relationships/diagramColors" Target="../diagrams/colors10.xml"/><Relationship Id="rId6" Type="http://schemas.microsoft.com/office/2007/relationships/diagramDrawing" Target="../diagrams/drawing10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4" Type="http://schemas.openxmlformats.org/officeDocument/2006/relationships/diagramQuickStyle" Target="../diagrams/quickStyle11.xml"/><Relationship Id="rId5" Type="http://schemas.openxmlformats.org/officeDocument/2006/relationships/diagramColors" Target="../diagrams/colors11.xml"/><Relationship Id="rId6" Type="http://schemas.microsoft.com/office/2007/relationships/diagramDrawing" Target="../diagrams/drawing11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4" Type="http://schemas.openxmlformats.org/officeDocument/2006/relationships/diagramQuickStyle" Target="../diagrams/quickStyle12.xml"/><Relationship Id="rId5" Type="http://schemas.openxmlformats.org/officeDocument/2006/relationships/diagramColors" Target="../diagrams/colors12.xml"/><Relationship Id="rId6" Type="http://schemas.microsoft.com/office/2007/relationships/diagramDrawing" Target="../diagrams/drawing12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/Relationships>
</file>

<file path=ppt/slides/_rels/slide4.xml.rels><?xml version="1.0" encoding="UTF-8" standalone="yes"?>
<Relationships xmlns="http://schemas.openxmlformats.org/package/2006/relationships"><Relationship Id="rId11" Type="http://schemas.openxmlformats.org/officeDocument/2006/relationships/diagramColors" Target="../diagrams/colors3.xml"/><Relationship Id="rId12" Type="http://schemas.microsoft.com/office/2007/relationships/diagramDrawing" Target="../diagrams/drawing3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diagramData" Target="../diagrams/data2.xml"/><Relationship Id="rId4" Type="http://schemas.openxmlformats.org/officeDocument/2006/relationships/diagramLayout" Target="../diagrams/layout2.xml"/><Relationship Id="rId5" Type="http://schemas.openxmlformats.org/officeDocument/2006/relationships/diagramQuickStyle" Target="../diagrams/quickStyle2.xml"/><Relationship Id="rId6" Type="http://schemas.openxmlformats.org/officeDocument/2006/relationships/diagramColors" Target="../diagrams/colors2.xml"/><Relationship Id="rId7" Type="http://schemas.microsoft.com/office/2007/relationships/diagramDrawing" Target="../diagrams/drawing2.xml"/><Relationship Id="rId8" Type="http://schemas.openxmlformats.org/officeDocument/2006/relationships/diagramData" Target="../diagrams/data3.xml"/><Relationship Id="rId9" Type="http://schemas.openxmlformats.org/officeDocument/2006/relationships/diagramLayout" Target="../diagrams/layout3.xml"/><Relationship Id="rId10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4" Type="http://schemas.openxmlformats.org/officeDocument/2006/relationships/diagramQuickStyle" Target="../diagrams/quickStyle4.xml"/><Relationship Id="rId5" Type="http://schemas.openxmlformats.org/officeDocument/2006/relationships/diagramColors" Target="../diagrams/colors4.xml"/><Relationship Id="rId6" Type="http://schemas.microsoft.com/office/2007/relationships/diagramDrawing" Target="../diagrams/drawing4.xml"/><Relationship Id="rId7" Type="http://schemas.openxmlformats.org/officeDocument/2006/relationships/diagramData" Target="../diagrams/data5.xml"/><Relationship Id="rId8" Type="http://schemas.openxmlformats.org/officeDocument/2006/relationships/diagramLayout" Target="../diagrams/layout5.xml"/><Relationship Id="rId9" Type="http://schemas.openxmlformats.org/officeDocument/2006/relationships/diagramQuickStyle" Target="../diagrams/quickStyle5.xml"/><Relationship Id="rId10" Type="http://schemas.openxmlformats.org/officeDocument/2006/relationships/diagramColors" Target="../diagrams/colors5.xml"/><Relationship Id="rId11" Type="http://schemas.microsoft.com/office/2007/relationships/diagramDrawing" Target="../diagrams/drawing5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4" Type="http://schemas.openxmlformats.org/officeDocument/2006/relationships/diagramQuickStyle" Target="../diagrams/quickStyle6.xml"/><Relationship Id="rId5" Type="http://schemas.openxmlformats.org/officeDocument/2006/relationships/diagramColors" Target="../diagrams/colors6.xml"/><Relationship Id="rId6" Type="http://schemas.microsoft.com/office/2007/relationships/diagramDrawing" Target="../diagrams/drawing6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4" Type="http://schemas.openxmlformats.org/officeDocument/2006/relationships/diagramLayout" Target="../diagrams/layout7.xml"/><Relationship Id="rId5" Type="http://schemas.openxmlformats.org/officeDocument/2006/relationships/diagramQuickStyle" Target="../diagrams/quickStyle7.xml"/><Relationship Id="rId6" Type="http://schemas.openxmlformats.org/officeDocument/2006/relationships/diagramColors" Target="../diagrams/colors7.xml"/><Relationship Id="rId7" Type="http://schemas.microsoft.com/office/2007/relationships/diagramDrawing" Target="../diagrams/drawing7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4" Type="http://schemas.openxmlformats.org/officeDocument/2006/relationships/diagramQuickStyle" Target="../diagrams/quickStyle8.xml"/><Relationship Id="rId5" Type="http://schemas.openxmlformats.org/officeDocument/2006/relationships/diagramColors" Target="../diagrams/colors8.xml"/><Relationship Id="rId6" Type="http://schemas.microsoft.com/office/2007/relationships/diagramDrawing" Target="../diagrams/drawing8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4" Type="http://schemas.openxmlformats.org/officeDocument/2006/relationships/diagramQuickStyle" Target="../diagrams/quickStyle9.xml"/><Relationship Id="rId5" Type="http://schemas.openxmlformats.org/officeDocument/2006/relationships/diagramColors" Target="../diagrams/colors9.xml"/><Relationship Id="rId6" Type="http://schemas.microsoft.com/office/2007/relationships/diagramDrawing" Target="../diagrams/drawing9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3568" y="2276872"/>
            <a:ext cx="7988424" cy="2880320"/>
          </a:xfrm>
        </p:spPr>
        <p:txBody>
          <a:bodyPr/>
          <a:lstStyle/>
          <a:p>
            <a:r>
              <a:rPr lang="en-GB" sz="2400" b="1" dirty="0" smtClean="0">
                <a:latin typeface="Arial" charset="0"/>
                <a:ea typeface="ＭＳ Ｐゴシック" charset="0"/>
                <a:cs typeface="ＭＳ Ｐゴシック" charset="0"/>
              </a:rPr>
              <a:t>OPTIMISATION OF RADIATION PROTECTION (ALARA): A PRACTICAL GUIDEBOOK</a:t>
            </a:r>
            <a:br>
              <a:rPr lang="en-GB" sz="2400" b="1" dirty="0" smtClean="0">
                <a:latin typeface="Arial" charset="0"/>
                <a:ea typeface="ＭＳ Ｐゴシック" charset="0"/>
                <a:cs typeface="ＭＳ Ｐゴシック" charset="0"/>
              </a:rPr>
            </a:br>
            <a:r>
              <a:rPr lang="en-GB" sz="1800" b="1" dirty="0" smtClean="0">
                <a:latin typeface="Arial" charset="0"/>
                <a:ea typeface="ＭＳ Ｐゴシック" charset="0"/>
                <a:cs typeface="ＭＳ Ｐゴシック" charset="0"/>
              </a:rPr>
              <a:t/>
            </a:r>
            <a:br>
              <a:rPr lang="en-GB" sz="1800" b="1" dirty="0" smtClean="0">
                <a:latin typeface="Arial" charset="0"/>
                <a:ea typeface="ＭＳ Ｐゴシック" charset="0"/>
                <a:cs typeface="ＭＳ Ｐゴシック" charset="0"/>
              </a:rPr>
            </a:br>
            <a:r>
              <a:rPr lang="en-GB" sz="1800" i="1" dirty="0" err="1" smtClean="0"/>
              <a:t>Sotirios</a:t>
            </a:r>
            <a:r>
              <a:rPr lang="en-GB" sz="1800" i="1" dirty="0" smtClean="0"/>
              <a:t> </a:t>
            </a:r>
            <a:r>
              <a:rPr lang="en-GB" sz="1800" i="1" dirty="0"/>
              <a:t>ECONOMIDES (GAEC, Greece), </a:t>
            </a:r>
            <a:r>
              <a:rPr lang="en-GB" sz="1800" i="1" dirty="0" smtClean="0"/>
              <a:t/>
            </a:r>
            <a:br>
              <a:rPr lang="en-GB" sz="1800" i="1" dirty="0" smtClean="0"/>
            </a:br>
            <a:r>
              <a:rPr lang="en-GB" sz="1800" i="1" dirty="0" smtClean="0"/>
              <a:t>Cristina </a:t>
            </a:r>
            <a:r>
              <a:rPr lang="en-GB" sz="1800" i="1" dirty="0"/>
              <a:t>NUCCETELLI (ISS, Italy), Serena RISICA (ISS, Italy), </a:t>
            </a:r>
            <a:r>
              <a:rPr lang="en-GB" sz="1800" dirty="0"/>
              <a:t/>
            </a:r>
            <a:br>
              <a:rPr lang="en-GB" sz="1800" dirty="0"/>
            </a:br>
            <a:r>
              <a:rPr lang="en-GB" sz="1800" i="1" dirty="0"/>
              <a:t>Caroline SCHIEBER (CEPN, France), </a:t>
            </a:r>
            <a:r>
              <a:rPr lang="en-GB" sz="1800" i="1" dirty="0" smtClean="0"/>
              <a:t/>
            </a:r>
            <a:br>
              <a:rPr lang="en-GB" sz="1800" i="1" dirty="0" smtClean="0"/>
            </a:br>
            <a:r>
              <a:rPr lang="en-GB" sz="1800" i="1" dirty="0" smtClean="0"/>
              <a:t/>
            </a:r>
            <a:br>
              <a:rPr lang="en-GB" sz="1800" i="1" dirty="0" smtClean="0"/>
            </a:br>
            <a:r>
              <a:rPr lang="en-GB" sz="1800" i="1" dirty="0" smtClean="0"/>
              <a:t>Annemarie </a:t>
            </a:r>
            <a:r>
              <a:rPr lang="en-GB" sz="1800" i="1" dirty="0"/>
              <a:t>SCHMITT-HANNIG (</a:t>
            </a:r>
            <a:r>
              <a:rPr lang="en-GB" sz="1800" i="1" dirty="0" err="1"/>
              <a:t>BfS</a:t>
            </a:r>
            <a:r>
              <a:rPr lang="en-GB" sz="1800" i="1" dirty="0"/>
              <a:t>, Germany), </a:t>
            </a:r>
            <a:r>
              <a:rPr lang="en-GB" sz="1800" dirty="0"/>
              <a:t/>
            </a:r>
            <a:br>
              <a:rPr lang="en-GB" sz="1800" dirty="0"/>
            </a:br>
            <a:r>
              <a:rPr lang="en-GB" sz="1800" i="1" dirty="0" err="1"/>
              <a:t>Fernand</a:t>
            </a:r>
            <a:r>
              <a:rPr lang="en-GB" sz="1800" i="1" dirty="0"/>
              <a:t> VERMEERSCH (SCK/CEN, Belgium)</a:t>
            </a:r>
            <a:r>
              <a:rPr lang="en-GB" sz="1800" dirty="0" smtClean="0">
                <a:effectLst/>
              </a:rPr>
              <a:t> </a:t>
            </a:r>
            <a:r>
              <a:rPr lang="en-GB" sz="1800" dirty="0">
                <a:latin typeface="Arial" charset="0"/>
                <a:ea typeface="ＭＳ Ｐゴシック" charset="0"/>
                <a:cs typeface="ＭＳ Ｐゴシック" charset="0"/>
              </a:rPr>
              <a:t/>
            </a:r>
            <a:br>
              <a:rPr lang="en-GB" sz="1800" dirty="0">
                <a:latin typeface="Arial" charset="0"/>
                <a:ea typeface="ＭＳ Ｐゴシック" charset="0"/>
                <a:cs typeface="ＭＳ Ｐゴシック" charset="0"/>
              </a:rPr>
            </a:br>
            <a:endParaRPr lang="en-GB" sz="1800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363" name="Rectangle 5"/>
          <p:cNvSpPr>
            <a:spLocks noChangeArrowheads="1"/>
          </p:cNvSpPr>
          <p:nvPr/>
        </p:nvSpPr>
        <p:spPr bwMode="auto">
          <a:xfrm>
            <a:off x="5181600" y="4267200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endParaRPr lang="en-GB"/>
          </a:p>
        </p:txBody>
      </p:sp>
      <p:sp>
        <p:nvSpPr>
          <p:cNvPr id="15364" name="Sous-titre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en-GB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 eaLnBrk="1" hangingPunct="1"/>
            <a:endParaRPr lang="en-GB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365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20A8E37F-B094-BA4C-BF91-E3C85C922FCF}" type="slidenum">
              <a:rPr lang="fr-FR" sz="1400"/>
              <a:pPr/>
              <a:t>1</a:t>
            </a:fld>
            <a:endParaRPr lang="fr-FR" sz="14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70B9E-CB7D-1E41-BA4B-95C6569E7F34}" type="slidenum">
              <a:rPr lang="fr-FR" smtClean="0"/>
              <a:pPr/>
              <a:t>10</a:t>
            </a:fld>
            <a:endParaRPr lang="fr-FR"/>
          </a:p>
        </p:txBody>
      </p:sp>
      <p:sp>
        <p:nvSpPr>
          <p:cNvPr id="5" name="Titre 1"/>
          <p:cNvSpPr txBox="1">
            <a:spLocks/>
          </p:cNvSpPr>
          <p:nvPr/>
        </p:nvSpPr>
        <p:spPr bwMode="auto">
          <a:xfrm>
            <a:off x="3396682" y="-3828"/>
            <a:ext cx="5724128" cy="8640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09" charset="0"/>
                <a:ea typeface="ＭＳ Ｐゴシック" pitchFamily="-109" charset="-128"/>
                <a:cs typeface="ＭＳ Ｐゴシック" pitchFamily="-109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09" charset="0"/>
                <a:ea typeface="ＭＳ Ｐゴシック" pitchFamily="-109" charset="-128"/>
                <a:cs typeface="ＭＳ Ｐゴシック" pitchFamily="-109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09" charset="0"/>
                <a:ea typeface="ＭＳ Ｐゴシック" pitchFamily="-109" charset="-128"/>
                <a:cs typeface="ＭＳ Ｐゴシック" pitchFamily="-109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09" charset="0"/>
                <a:ea typeface="ＭＳ Ｐゴシック" pitchFamily="-109" charset="-128"/>
                <a:cs typeface="ＭＳ Ｐゴシック" pitchFamily="-109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09" charset="0"/>
                <a:ea typeface="ＭＳ Ｐゴシック" pitchFamily="-109" charset="-128"/>
                <a:cs typeface="ＭＳ Ｐゴシック" pitchFamily="-109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09" charset="0"/>
                <a:ea typeface="ＭＳ Ｐゴシック" pitchFamily="-109" charset="-128"/>
                <a:cs typeface="ＭＳ Ｐゴシック" pitchFamily="-109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09" charset="0"/>
                <a:ea typeface="ＭＳ Ｐゴシック" pitchFamily="-109" charset="-128"/>
                <a:cs typeface="ＭＳ Ｐゴシック" pitchFamily="-109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09" charset="0"/>
                <a:ea typeface="ＭＳ Ｐゴシック" pitchFamily="-109" charset="-128"/>
                <a:cs typeface="ＭＳ Ｐゴシック" pitchFamily="-109" charset="-128"/>
              </a:defRPr>
            </a:lvl9pPr>
          </a:lstStyle>
          <a:p>
            <a:r>
              <a:rPr lang="en-GB" dirty="0" smtClean="0"/>
              <a:t>Specificities of ALARA Process According to Exposure Situation</a:t>
            </a:r>
            <a:endParaRPr lang="en-GB" dirty="0"/>
          </a:p>
        </p:txBody>
      </p:sp>
      <p:graphicFrame>
        <p:nvGraphicFramePr>
          <p:cNvPr id="3" name="Espace réservé du contenu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23765766"/>
              </p:ext>
            </p:extLst>
          </p:nvPr>
        </p:nvGraphicFramePr>
        <p:xfrm>
          <a:off x="685800" y="1196752"/>
          <a:ext cx="7918648" cy="54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6934107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837D3C72-087C-E44B-9E11-65B2492E902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2BFE39DB-6C60-564A-AEDE-3D0CE368F74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Sub>
          <a:bldDgm bld="one"/>
        </p:bldSub>
      </p:bldGraphic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70B9E-CB7D-1E41-BA4B-95C6569E7F34}" type="slidenum">
              <a:rPr lang="fr-FR" smtClean="0"/>
              <a:pPr/>
              <a:t>11</a:t>
            </a:fld>
            <a:endParaRPr lang="fr-FR"/>
          </a:p>
        </p:txBody>
      </p:sp>
      <p:sp>
        <p:nvSpPr>
          <p:cNvPr id="5" name="Titre 1"/>
          <p:cNvSpPr txBox="1">
            <a:spLocks/>
          </p:cNvSpPr>
          <p:nvPr/>
        </p:nvSpPr>
        <p:spPr bwMode="auto">
          <a:xfrm>
            <a:off x="3396682" y="-3828"/>
            <a:ext cx="5724128" cy="8640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09" charset="0"/>
                <a:ea typeface="ＭＳ Ｐゴシック" pitchFamily="-109" charset="-128"/>
                <a:cs typeface="ＭＳ Ｐゴシック" pitchFamily="-109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09" charset="0"/>
                <a:ea typeface="ＭＳ Ｐゴシック" pitchFamily="-109" charset="-128"/>
                <a:cs typeface="ＭＳ Ｐゴシック" pitchFamily="-109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09" charset="0"/>
                <a:ea typeface="ＭＳ Ｐゴシック" pitchFamily="-109" charset="-128"/>
                <a:cs typeface="ＭＳ Ｐゴシック" pitchFamily="-109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09" charset="0"/>
                <a:ea typeface="ＭＳ Ｐゴシック" pitchFamily="-109" charset="-128"/>
                <a:cs typeface="ＭＳ Ｐゴシック" pitchFamily="-109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09" charset="0"/>
                <a:ea typeface="ＭＳ Ｐゴシック" pitchFamily="-109" charset="-128"/>
                <a:cs typeface="ＭＳ Ｐゴシック" pitchFamily="-109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09" charset="0"/>
                <a:ea typeface="ＭＳ Ｐゴシック" pitchFamily="-109" charset="-128"/>
                <a:cs typeface="ＭＳ Ｐゴシック" pitchFamily="-109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09" charset="0"/>
                <a:ea typeface="ＭＳ Ｐゴシック" pitchFamily="-109" charset="-128"/>
                <a:cs typeface="ＭＳ Ｐゴシック" pitchFamily="-109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09" charset="0"/>
                <a:ea typeface="ＭＳ Ｐゴシック" pitchFamily="-109" charset="-128"/>
                <a:cs typeface="ＭＳ Ｐゴシック" pitchFamily="-109" charset="-128"/>
              </a:defRPr>
            </a:lvl9pPr>
          </a:lstStyle>
          <a:p>
            <a:r>
              <a:rPr lang="en-GB" dirty="0" smtClean="0"/>
              <a:t>Specificities of ALARA Process According to Exposure Situation</a:t>
            </a:r>
            <a:endParaRPr lang="en-GB" dirty="0"/>
          </a:p>
        </p:txBody>
      </p:sp>
      <p:graphicFrame>
        <p:nvGraphicFramePr>
          <p:cNvPr id="3" name="Espace réservé du contenu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58369497"/>
              </p:ext>
            </p:extLst>
          </p:nvPr>
        </p:nvGraphicFramePr>
        <p:xfrm>
          <a:off x="685800" y="908720"/>
          <a:ext cx="7918648" cy="59046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0435548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7FEAB09B-5AD9-A741-9E3E-B7022F32570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8CB47AA9-FBCE-6D49-B90C-86662BCDA78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CB2D96E7-F0D4-8F4E-9E1F-A8857106DC2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8E4A3B62-BA01-8B4A-A194-16A3C4C4D28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C9ED1AB3-4F99-1D48-8C55-19864AB10C8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864FE4C8-7471-3248-AC2B-EA25DBB0F43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B016A3DB-E653-D94D-8C31-C5941ADED98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5B029925-788A-9046-990B-B14ABC7326F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Sub>
          <a:bldDgm bld="one"/>
        </p:bldSub>
      </p:bldGraphic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70B9E-CB7D-1E41-BA4B-95C6569E7F34}" type="slidenum">
              <a:rPr lang="fr-FR" smtClean="0"/>
              <a:pPr/>
              <a:t>12</a:t>
            </a:fld>
            <a:endParaRPr lang="fr-FR"/>
          </a:p>
        </p:txBody>
      </p:sp>
      <p:sp>
        <p:nvSpPr>
          <p:cNvPr id="5" name="Titre 1"/>
          <p:cNvSpPr txBox="1">
            <a:spLocks/>
          </p:cNvSpPr>
          <p:nvPr/>
        </p:nvSpPr>
        <p:spPr bwMode="auto">
          <a:xfrm>
            <a:off x="3396682" y="-3828"/>
            <a:ext cx="5724128" cy="8640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09" charset="0"/>
                <a:ea typeface="ＭＳ Ｐゴシック" pitchFamily="-109" charset="-128"/>
                <a:cs typeface="ＭＳ Ｐゴシック" pitchFamily="-109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09" charset="0"/>
                <a:ea typeface="ＭＳ Ｐゴシック" pitchFamily="-109" charset="-128"/>
                <a:cs typeface="ＭＳ Ｐゴシック" pitchFamily="-109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09" charset="0"/>
                <a:ea typeface="ＭＳ Ｐゴシック" pitchFamily="-109" charset="-128"/>
                <a:cs typeface="ＭＳ Ｐゴシック" pitchFamily="-109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09" charset="0"/>
                <a:ea typeface="ＭＳ Ｐゴシック" pitchFamily="-109" charset="-128"/>
                <a:cs typeface="ＭＳ Ｐゴシック" pitchFamily="-109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09" charset="0"/>
                <a:ea typeface="ＭＳ Ｐゴシック" pitchFamily="-109" charset="-128"/>
                <a:cs typeface="ＭＳ Ｐゴシック" pitchFamily="-109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09" charset="0"/>
                <a:ea typeface="ＭＳ Ｐゴシック" pitchFamily="-109" charset="-128"/>
                <a:cs typeface="ＭＳ Ｐゴシック" pitchFamily="-109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09" charset="0"/>
                <a:ea typeface="ＭＳ Ｐゴシック" pitchFamily="-109" charset="-128"/>
                <a:cs typeface="ＭＳ Ｐゴシック" pitchFamily="-109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09" charset="0"/>
                <a:ea typeface="ＭＳ Ｐゴシック" pitchFamily="-109" charset="-128"/>
                <a:cs typeface="ＭＳ Ｐゴシック" pitchFamily="-109" charset="-128"/>
              </a:defRPr>
            </a:lvl9pPr>
          </a:lstStyle>
          <a:p>
            <a:r>
              <a:rPr lang="en-GB" dirty="0" smtClean="0"/>
              <a:t>Examples</a:t>
            </a:r>
            <a:endParaRPr lang="en-GB" dirty="0"/>
          </a:p>
        </p:txBody>
      </p:sp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539552" y="1268760"/>
            <a:ext cx="8278688" cy="4827240"/>
          </a:xfrm>
        </p:spPr>
        <p:txBody>
          <a:bodyPr/>
          <a:lstStyle/>
          <a:p>
            <a:r>
              <a:rPr lang="en-GB" sz="2200" dirty="0" smtClean="0"/>
              <a:t>Illustration of all exposure situations</a:t>
            </a:r>
          </a:p>
          <a:p>
            <a:endParaRPr lang="en-GB" sz="2200" dirty="0"/>
          </a:p>
          <a:p>
            <a:r>
              <a:rPr lang="en-GB" sz="2200" dirty="0" smtClean="0"/>
              <a:t>All examples come </a:t>
            </a:r>
            <a:r>
              <a:rPr lang="en-GB" sz="2200" dirty="0" smtClean="0"/>
              <a:t>from presentations </a:t>
            </a:r>
            <a:r>
              <a:rPr lang="en-GB" sz="2200" dirty="0" smtClean="0"/>
              <a:t>/ </a:t>
            </a:r>
            <a:r>
              <a:rPr lang="en-GB" sz="2200" dirty="0" smtClean="0"/>
              <a:t>publications </a:t>
            </a:r>
            <a:r>
              <a:rPr lang="en-GB" sz="2200" dirty="0" smtClean="0"/>
              <a:t>during various Congresses / </a:t>
            </a:r>
            <a:r>
              <a:rPr lang="en-GB" sz="2200" dirty="0" smtClean="0"/>
              <a:t>Workshop</a:t>
            </a:r>
            <a:endParaRPr lang="en-GB" sz="2200" dirty="0" smtClean="0"/>
          </a:p>
          <a:p>
            <a:endParaRPr lang="en-GB" sz="2200" dirty="0"/>
          </a:p>
          <a:p>
            <a:r>
              <a:rPr lang="en-GB" sz="2200" dirty="0" smtClean="0"/>
              <a:t>Try to adopt a similar structure</a:t>
            </a:r>
          </a:p>
          <a:p>
            <a:pPr lvl="1"/>
            <a:r>
              <a:rPr lang="en-GB" sz="2200" dirty="0" smtClean="0"/>
              <a:t>What is the example illustrating</a:t>
            </a:r>
          </a:p>
          <a:p>
            <a:pPr lvl="1"/>
            <a:r>
              <a:rPr lang="en-GB" sz="2200" dirty="0" smtClean="0"/>
              <a:t>Context</a:t>
            </a:r>
          </a:p>
          <a:p>
            <a:pPr lvl="1"/>
            <a:r>
              <a:rPr lang="en-GB" sz="2200" dirty="0" smtClean="0"/>
              <a:t>Methodology</a:t>
            </a:r>
          </a:p>
          <a:p>
            <a:pPr lvl="1"/>
            <a:r>
              <a:rPr lang="en-GB" sz="2200" dirty="0" smtClean="0"/>
              <a:t>Results</a:t>
            </a:r>
          </a:p>
          <a:p>
            <a:pPr lvl="1"/>
            <a:r>
              <a:rPr lang="en-GB" sz="2200" dirty="0" smtClean="0"/>
              <a:t>Lessons learned</a:t>
            </a:r>
          </a:p>
          <a:p>
            <a:pPr lvl="1"/>
            <a:endParaRPr lang="en-GB" sz="2200" dirty="0"/>
          </a:p>
        </p:txBody>
      </p:sp>
    </p:spTree>
    <p:extLst>
      <p:ext uri="{BB962C8B-B14F-4D97-AF65-F5344CB8AC3E}">
        <p14:creationId xmlns:p14="http://schemas.microsoft.com/office/powerpoint/2010/main" val="35302363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483768" y="188640"/>
            <a:ext cx="6553200" cy="457200"/>
          </a:xfrm>
        </p:spPr>
        <p:txBody>
          <a:bodyPr/>
          <a:lstStyle/>
          <a:p>
            <a:r>
              <a:rPr lang="en-GB" dirty="0" smtClean="0"/>
              <a:t>APPENDIXES</a:t>
            </a:r>
            <a:endParaRPr lang="en-GB" dirty="0"/>
          </a:p>
        </p:txBody>
      </p:sp>
      <p:graphicFrame>
        <p:nvGraphicFramePr>
          <p:cNvPr id="5" name="Espace réservé du contenu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22662267"/>
              </p:ext>
            </p:extLst>
          </p:nvPr>
        </p:nvGraphicFramePr>
        <p:xfrm>
          <a:off x="323528" y="980728"/>
          <a:ext cx="8568952" cy="55446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70B9E-CB7D-1E41-BA4B-95C6569E7F34}" type="slidenum">
              <a:rPr lang="fr-FR" smtClean="0"/>
              <a:pPr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497232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483768" y="188640"/>
            <a:ext cx="6553200" cy="457200"/>
          </a:xfrm>
        </p:spPr>
        <p:txBody>
          <a:bodyPr/>
          <a:lstStyle/>
          <a:p>
            <a:r>
              <a:rPr lang="en-GB" dirty="0" smtClean="0"/>
              <a:t>Next Steps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85800" y="1268760"/>
            <a:ext cx="7772400" cy="4114800"/>
          </a:xfrm>
        </p:spPr>
        <p:txBody>
          <a:bodyPr/>
          <a:lstStyle/>
          <a:p>
            <a:r>
              <a:rPr lang="en-GB" sz="2400" dirty="0" smtClean="0"/>
              <a:t>Finalisation of the book</a:t>
            </a:r>
          </a:p>
          <a:p>
            <a:endParaRPr lang="en-GB" sz="2400" dirty="0"/>
          </a:p>
          <a:p>
            <a:r>
              <a:rPr lang="en-GB" sz="2400" dirty="0" smtClean="0"/>
              <a:t>Sent for comments to EAN</a:t>
            </a:r>
          </a:p>
          <a:p>
            <a:endParaRPr lang="en-GB" sz="2400" dirty="0"/>
          </a:p>
          <a:p>
            <a:r>
              <a:rPr lang="en-GB" sz="2400" dirty="0" smtClean="0"/>
              <a:t>Publication as a PDF format to be downloaded </a:t>
            </a:r>
            <a:r>
              <a:rPr lang="en-GB" sz="2400" dirty="0" smtClean="0"/>
              <a:t>from EAN Network website</a:t>
            </a:r>
            <a:endParaRPr lang="en-GB" sz="2400" dirty="0" smtClean="0"/>
          </a:p>
          <a:p>
            <a:endParaRPr lang="en-GB" sz="2400" dirty="0"/>
          </a:p>
          <a:p>
            <a:endParaRPr lang="en-GB" sz="2400" dirty="0" smtClean="0"/>
          </a:p>
          <a:p>
            <a:r>
              <a:rPr lang="en-GB" sz="2400" dirty="0" smtClean="0"/>
              <a:t>… by the end of 2014 !</a:t>
            </a:r>
            <a:endParaRPr lang="en-GB" sz="240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70B9E-CB7D-1E41-BA4B-95C6569E7F34}" type="slidenum">
              <a:rPr lang="fr-FR" smtClean="0"/>
              <a:pPr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811409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70B9E-CB7D-1E41-BA4B-95C6569E7F34}" type="slidenum">
              <a:rPr lang="fr-FR" smtClean="0"/>
              <a:pPr/>
              <a:t>15</a:t>
            </a:fld>
            <a:endParaRPr lang="fr-FR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7664" y="1268760"/>
            <a:ext cx="5936208" cy="39605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85111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339752" y="188640"/>
            <a:ext cx="6553200" cy="457200"/>
          </a:xfrm>
        </p:spPr>
        <p:txBody>
          <a:bodyPr/>
          <a:lstStyle/>
          <a:p>
            <a:pPr algn="r"/>
            <a:r>
              <a:rPr lang="fr-FR" dirty="0" smtClean="0"/>
              <a:t>EAN WG ON ALARA CULTURE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11560" y="1484784"/>
            <a:ext cx="6048672" cy="4968552"/>
          </a:xfrm>
        </p:spPr>
        <p:txBody>
          <a:bodyPr/>
          <a:lstStyle/>
          <a:p>
            <a:r>
              <a:rPr lang="fr-FR" sz="2200" dirty="0" err="1" smtClean="0"/>
              <a:t>Created</a:t>
            </a:r>
            <a:r>
              <a:rPr lang="fr-FR" sz="2200" dirty="0" smtClean="0"/>
              <a:t> in 2009 (first meeting in </a:t>
            </a:r>
            <a:r>
              <a:rPr lang="fr-FR" sz="2200" dirty="0" err="1" smtClean="0"/>
              <a:t>October</a:t>
            </a:r>
            <a:r>
              <a:rPr lang="fr-FR" sz="2200" dirty="0" smtClean="0"/>
              <a:t>)</a:t>
            </a:r>
          </a:p>
          <a:p>
            <a:endParaRPr lang="fr-FR" sz="2200" dirty="0"/>
          </a:p>
          <a:p>
            <a:r>
              <a:rPr lang="fr-FR" sz="2200" dirty="0" smtClean="0"/>
              <a:t>Elaboration of a </a:t>
            </a:r>
            <a:r>
              <a:rPr lang="fr-FR" sz="2200" dirty="0" err="1" smtClean="0"/>
              <a:t>paper</a:t>
            </a:r>
            <a:r>
              <a:rPr lang="fr-FR" sz="2200" dirty="0" smtClean="0"/>
              <a:t> on </a:t>
            </a:r>
            <a:br>
              <a:rPr lang="fr-FR" sz="2200" dirty="0" smtClean="0"/>
            </a:br>
            <a:r>
              <a:rPr lang="fr-FR" sz="2200" dirty="0" smtClean="0"/>
              <a:t>« The </a:t>
            </a:r>
            <a:r>
              <a:rPr lang="fr-FR" sz="2200" dirty="0" err="1"/>
              <a:t>D</a:t>
            </a:r>
            <a:r>
              <a:rPr lang="fr-FR" sz="2200" dirty="0" err="1" smtClean="0"/>
              <a:t>evelopment</a:t>
            </a:r>
            <a:r>
              <a:rPr lang="fr-FR" sz="2200" dirty="0" smtClean="0"/>
              <a:t> and </a:t>
            </a:r>
            <a:r>
              <a:rPr lang="fr-FR" sz="2200" dirty="0" err="1"/>
              <a:t>D</a:t>
            </a:r>
            <a:r>
              <a:rPr lang="fr-FR" sz="2200" dirty="0" err="1" smtClean="0"/>
              <a:t>issemination</a:t>
            </a:r>
            <a:r>
              <a:rPr lang="fr-FR" sz="2200" dirty="0" smtClean="0"/>
              <a:t> of ALARA Culture »</a:t>
            </a:r>
          </a:p>
          <a:p>
            <a:pPr lvl="1"/>
            <a:r>
              <a:rPr lang="fr-FR" sz="2200" dirty="0" err="1" smtClean="0"/>
              <a:t>Presented</a:t>
            </a:r>
            <a:r>
              <a:rPr lang="fr-FR" sz="2200" dirty="0" smtClean="0"/>
              <a:t> </a:t>
            </a:r>
            <a:r>
              <a:rPr lang="fr-FR" sz="2200" dirty="0" err="1" smtClean="0"/>
              <a:t>at</a:t>
            </a:r>
            <a:r>
              <a:rPr lang="fr-FR" sz="2200" dirty="0" smtClean="0"/>
              <a:t> IRPA 13- Glasgow in May 2012</a:t>
            </a:r>
          </a:p>
          <a:p>
            <a:endParaRPr lang="fr-FR" sz="2200" dirty="0"/>
          </a:p>
          <a:p>
            <a:r>
              <a:rPr lang="fr-FR" sz="2200" dirty="0" err="1" smtClean="0"/>
              <a:t>Decision</a:t>
            </a:r>
            <a:r>
              <a:rPr lang="fr-FR" sz="2200" dirty="0" smtClean="0"/>
              <a:t> to </a:t>
            </a:r>
            <a:r>
              <a:rPr lang="fr-FR" sz="2200" dirty="0" err="1" smtClean="0"/>
              <a:t>elaborate</a:t>
            </a:r>
            <a:r>
              <a:rPr lang="fr-FR" sz="2200" dirty="0" smtClean="0"/>
              <a:t> an update version of the book « ALARA </a:t>
            </a:r>
            <a:r>
              <a:rPr lang="fr-FR" sz="2200" dirty="0" err="1" smtClean="0"/>
              <a:t>from</a:t>
            </a:r>
            <a:r>
              <a:rPr lang="fr-FR" sz="2200" dirty="0" smtClean="0"/>
              <a:t> </a:t>
            </a:r>
            <a:r>
              <a:rPr lang="fr-FR" sz="2200" dirty="0" err="1" smtClean="0"/>
              <a:t>Theory</a:t>
            </a:r>
            <a:r>
              <a:rPr lang="fr-FR" sz="2200" dirty="0" smtClean="0"/>
              <a:t> </a:t>
            </a:r>
            <a:r>
              <a:rPr lang="fr-FR" sz="2200" dirty="0" err="1" smtClean="0"/>
              <a:t>towards</a:t>
            </a:r>
            <a:r>
              <a:rPr lang="fr-FR" sz="2200" dirty="0" smtClean="0"/>
              <a:t> </a:t>
            </a:r>
            <a:r>
              <a:rPr lang="fr-FR" sz="2200" dirty="0" err="1" smtClean="0"/>
              <a:t>Pratice</a:t>
            </a:r>
            <a:r>
              <a:rPr lang="fr-FR" sz="2200" dirty="0" smtClean="0"/>
              <a:t> » (</a:t>
            </a:r>
            <a:r>
              <a:rPr lang="fr-FR" sz="2200" dirty="0" err="1" smtClean="0"/>
              <a:t>published</a:t>
            </a:r>
            <a:r>
              <a:rPr lang="fr-FR" sz="2200" dirty="0" smtClean="0"/>
              <a:t> by EC in 1991)</a:t>
            </a:r>
            <a:endParaRPr lang="fr-FR" sz="220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70B9E-CB7D-1E41-BA4B-95C6569E7F34}" type="slidenum">
              <a:rPr lang="fr-FR" smtClean="0"/>
              <a:pPr/>
              <a:t>2</a:t>
            </a:fld>
            <a:endParaRPr lang="fr-FR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20272" y="3311834"/>
            <a:ext cx="1944216" cy="26692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33545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70B9E-CB7D-1E41-BA4B-95C6569E7F34}" type="slidenum">
              <a:rPr lang="fr-FR" smtClean="0"/>
              <a:pPr/>
              <a:t>3</a:t>
            </a:fld>
            <a:endParaRPr lang="fr-FR"/>
          </a:p>
        </p:txBody>
      </p:sp>
      <p:graphicFrame>
        <p:nvGraphicFramePr>
          <p:cNvPr id="8" name="Diagram 4"/>
          <p:cNvGraphicFramePr/>
          <p:nvPr>
            <p:extLst>
              <p:ext uri="{D42A27DB-BD31-4B8C-83A1-F6EECF244321}">
                <p14:modId xmlns:p14="http://schemas.microsoft.com/office/powerpoint/2010/main" val="2534154506"/>
              </p:ext>
            </p:extLst>
          </p:nvPr>
        </p:nvGraphicFramePr>
        <p:xfrm>
          <a:off x="251520" y="836712"/>
          <a:ext cx="9220200" cy="5791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4426777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EEF802D8-FD73-4CDE-A751-D35D95E9DD0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11B6B2F0-EF32-4935-B036-AABD9EF8A9E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BCE7F0BC-8B0D-45A6-A559-BD696B7F9D2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0A0B9941-9102-4B94-903C-E8BDE7FB483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BEA39ACB-254E-4643-BC5E-0F48D2C10A9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33BBBD43-3130-4960-BB83-103F3835BE3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49EA4C02-09A9-4CB7-BC44-4FBB6B47E40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48469294-6014-B04C-8926-11836BE6FD7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41F4846C-690D-8E4D-ADFC-BEE9D9FD156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58C56D35-B0DE-7443-A1B9-6C83126156D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291533B7-9CA4-3B47-8205-72B1640A52E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2773C362-7C20-44A0-9E49-81C4F12E8A2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C0B29325-E93B-4BA1-9FE3-4F2D73139FD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>
        <p:bldSub>
          <a:bldDgm bld="lvlOne"/>
        </p:bldSub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707904" y="188640"/>
            <a:ext cx="5257056" cy="457200"/>
          </a:xfrm>
        </p:spPr>
        <p:txBody>
          <a:bodyPr/>
          <a:lstStyle/>
          <a:p>
            <a:r>
              <a:rPr lang="en-GB" dirty="0" smtClean="0"/>
              <a:t>The ALARA PROCESS</a:t>
            </a:r>
            <a:endParaRPr lang="en-GB" dirty="0"/>
          </a:p>
        </p:txBody>
      </p:sp>
      <p:graphicFrame>
        <p:nvGraphicFramePr>
          <p:cNvPr id="5" name="Espace réservé du contenu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15273515"/>
              </p:ext>
            </p:extLst>
          </p:nvPr>
        </p:nvGraphicFramePr>
        <p:xfrm>
          <a:off x="-36512" y="807846"/>
          <a:ext cx="4464496" cy="58326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70B9E-CB7D-1E41-BA4B-95C6569E7F34}" type="slidenum">
              <a:rPr lang="en-GB" smtClean="0"/>
              <a:pPr/>
              <a:t>4</a:t>
            </a:fld>
            <a:endParaRPr lang="en-GB"/>
          </a:p>
        </p:txBody>
      </p:sp>
      <p:graphicFrame>
        <p:nvGraphicFramePr>
          <p:cNvPr id="6" name="Espace réservé du contenu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6422909"/>
              </p:ext>
            </p:extLst>
          </p:nvPr>
        </p:nvGraphicFramePr>
        <p:xfrm>
          <a:off x="4592911" y="980728"/>
          <a:ext cx="4464496" cy="52565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cxnSp>
        <p:nvCxnSpPr>
          <p:cNvPr id="8" name="Connecteur droit 7"/>
          <p:cNvCxnSpPr/>
          <p:nvPr/>
        </p:nvCxnSpPr>
        <p:spPr bwMode="auto">
          <a:xfrm>
            <a:off x="4427984" y="980728"/>
            <a:ext cx="0" cy="5256584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>
            <a:glow rad="101600">
              <a:schemeClr val="bg1">
                <a:alpha val="75000"/>
              </a:schemeClr>
            </a:glow>
          </a:effectLst>
        </p:spPr>
      </p:cxnSp>
      <p:cxnSp>
        <p:nvCxnSpPr>
          <p:cNvPr id="11" name="Connecteur droit avec flèche 10"/>
          <p:cNvCxnSpPr>
            <a:endCxn id="5" idx="3"/>
          </p:cNvCxnSpPr>
          <p:nvPr/>
        </p:nvCxnSpPr>
        <p:spPr bwMode="auto">
          <a:xfrm>
            <a:off x="4067944" y="3717032"/>
            <a:ext cx="360040" cy="7138"/>
          </a:xfrm>
          <a:prstGeom prst="straightConnector1">
            <a:avLst/>
          </a:prstGeom>
          <a:solidFill>
            <a:schemeClr val="accent1"/>
          </a:solidFill>
          <a:ln w="34925" cap="flat" cmpd="sng" algn="ctr">
            <a:solidFill>
              <a:schemeClr val="accent6"/>
            </a:solidFill>
            <a:prstDash val="solid"/>
            <a:round/>
            <a:headEnd type="arrow" w="sm" len="sm"/>
            <a:tailEnd type="arrow" w="sm" len="sm"/>
          </a:ln>
          <a:effectLst/>
        </p:spPr>
      </p:cxnSp>
      <p:cxnSp>
        <p:nvCxnSpPr>
          <p:cNvPr id="15" name="Connecteur en angle 14"/>
          <p:cNvCxnSpPr/>
          <p:nvPr/>
        </p:nvCxnSpPr>
        <p:spPr bwMode="auto">
          <a:xfrm rot="16200000" flipV="1">
            <a:off x="-717019" y="4757579"/>
            <a:ext cx="2513142" cy="432048"/>
          </a:xfrm>
          <a:prstGeom prst="bentConnector4">
            <a:avLst>
              <a:gd name="adj1" fmla="val -511"/>
              <a:gd name="adj2" fmla="val 152911"/>
            </a:avLst>
          </a:prstGeom>
          <a:solidFill>
            <a:schemeClr val="accent1"/>
          </a:solidFill>
          <a:ln w="44450" cap="flat" cmpd="sng" algn="ctr">
            <a:solidFill>
              <a:schemeClr val="accent1"/>
            </a:solidFill>
            <a:prstDash val="solid"/>
            <a:round/>
            <a:headEnd type="none" w="med" len="med"/>
            <a:tailEnd type="triangle" w="sm" len="sm"/>
          </a:ln>
          <a:effectLst/>
        </p:spPr>
      </p:cxnSp>
    </p:spTree>
    <p:extLst>
      <p:ext uri="{BB962C8B-B14F-4D97-AF65-F5344CB8AC3E}">
        <p14:creationId xmlns:p14="http://schemas.microsoft.com/office/powerpoint/2010/main" val="42602872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61C9250E-1861-884A-BD9D-CAACA1EFFA4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DCFBD562-8D46-F64D-8724-E57D19F1759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C16CB038-CBC7-B84B-8710-943165EC4FC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B40AC626-2806-DC46-9413-F0775F59F35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8EF7CEB6-EE03-644A-9D95-7D1FACD3351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67BE000E-8E90-3F43-BC08-AF4C8F6188D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C8384E41-5A61-1240-9AB6-CE49AB5218F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52E99608-1704-C145-9DDD-5AEC9BC5346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5072E642-DF69-E940-A67A-BEC515C4798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F920F11B-0B69-B444-B621-C67E85AD728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0F0D8B61-0D9D-8641-971F-FC2BEBCD9CB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E8114408-F109-BE49-96AE-09CF6ACB898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B14F97BD-E126-9540-A1C5-8EDF84A2C74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AF64C40A-A0C3-B34C-9104-FA5CABF97FE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3B4ADC34-2E53-6A4A-B130-6648AE42546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B663C2C6-BC21-EC42-95D1-8623D8CD158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45AF52EC-235F-6842-8AA8-A0CE5334E34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B431A192-A47C-B743-ACC1-583164E2EA5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CEBD8019-D1B8-F947-AEA3-1725D564EA3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8B66A3B3-8214-E548-9A13-DCAE07FAF26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5" grpId="0">
        <p:bldSub>
          <a:bldDgm bld="one"/>
        </p:bldSub>
      </p:bldGraphic>
      <p:bldGraphic spid="6" grpId="0">
        <p:bldSub>
          <a:bldDgm bld="one"/>
        </p:bldSub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396682" y="-3828"/>
            <a:ext cx="5724128" cy="864096"/>
          </a:xfrm>
        </p:spPr>
        <p:txBody>
          <a:bodyPr/>
          <a:lstStyle/>
          <a:p>
            <a:r>
              <a:rPr lang="en-GB" dirty="0" smtClean="0"/>
              <a:t>Role and Responsibilities of Stakeholders</a:t>
            </a:r>
            <a:endParaRPr lang="en-GB" dirty="0"/>
          </a:p>
        </p:txBody>
      </p:sp>
      <p:graphicFrame>
        <p:nvGraphicFramePr>
          <p:cNvPr id="6" name="Espace réservé du contenu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53013318"/>
              </p:ext>
            </p:extLst>
          </p:nvPr>
        </p:nvGraphicFramePr>
        <p:xfrm>
          <a:off x="662827" y="2348880"/>
          <a:ext cx="8064896" cy="43204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70B9E-CB7D-1E41-BA4B-95C6569E7F34}" type="slidenum">
              <a:rPr lang="fr-FR" smtClean="0"/>
              <a:pPr/>
              <a:t>5</a:t>
            </a:fld>
            <a:endParaRPr lang="fr-FR"/>
          </a:p>
        </p:txBody>
      </p:sp>
      <p:graphicFrame>
        <p:nvGraphicFramePr>
          <p:cNvPr id="8" name="Diagramme 7"/>
          <p:cNvGraphicFramePr/>
          <p:nvPr>
            <p:extLst>
              <p:ext uri="{D42A27DB-BD31-4B8C-83A1-F6EECF244321}">
                <p14:modId xmlns:p14="http://schemas.microsoft.com/office/powerpoint/2010/main" val="3695963255"/>
              </p:ext>
            </p:extLst>
          </p:nvPr>
        </p:nvGraphicFramePr>
        <p:xfrm>
          <a:off x="755576" y="923236"/>
          <a:ext cx="7776864" cy="12816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26084228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99B0120D-C01B-984D-8473-C98D100E73D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3881D0C4-DC59-1641-AB99-AF8C7559DA4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46D97B23-F180-3540-AE15-3A469CC9F8A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Sub>
          <a:bldDgm bld="one"/>
        </p:bldSub>
      </p:bldGraphic>
      <p:bldGraphic spid="8" grpId="0">
        <p:bldAsOne/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Espace réservé du contenu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61721240"/>
              </p:ext>
            </p:extLst>
          </p:nvPr>
        </p:nvGraphicFramePr>
        <p:xfrm>
          <a:off x="539552" y="1052736"/>
          <a:ext cx="7918648" cy="55446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70B9E-CB7D-1E41-BA4B-95C6569E7F34}" type="slidenum">
              <a:rPr lang="fr-FR" smtClean="0"/>
              <a:pPr/>
              <a:t>6</a:t>
            </a:fld>
            <a:endParaRPr lang="fr-FR"/>
          </a:p>
        </p:txBody>
      </p:sp>
      <p:sp>
        <p:nvSpPr>
          <p:cNvPr id="5" name="Titre 1"/>
          <p:cNvSpPr txBox="1">
            <a:spLocks/>
          </p:cNvSpPr>
          <p:nvPr/>
        </p:nvSpPr>
        <p:spPr bwMode="auto">
          <a:xfrm>
            <a:off x="3396682" y="-3828"/>
            <a:ext cx="5724128" cy="8640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09" charset="0"/>
                <a:ea typeface="ＭＳ Ｐゴシック" pitchFamily="-109" charset="-128"/>
                <a:cs typeface="ＭＳ Ｐゴシック" pitchFamily="-109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09" charset="0"/>
                <a:ea typeface="ＭＳ Ｐゴシック" pitchFamily="-109" charset="-128"/>
                <a:cs typeface="ＭＳ Ｐゴシック" pitchFamily="-109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09" charset="0"/>
                <a:ea typeface="ＭＳ Ｐゴシック" pitchFamily="-109" charset="-128"/>
                <a:cs typeface="ＭＳ Ｐゴシック" pitchFamily="-109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09" charset="0"/>
                <a:ea typeface="ＭＳ Ｐゴシック" pitchFamily="-109" charset="-128"/>
                <a:cs typeface="ＭＳ Ｐゴシック" pitchFamily="-109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09" charset="0"/>
                <a:ea typeface="ＭＳ Ｐゴシック" pitchFamily="-109" charset="-128"/>
                <a:cs typeface="ＭＳ Ｐゴシック" pitchFamily="-109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09" charset="0"/>
                <a:ea typeface="ＭＳ Ｐゴシック" pitchFamily="-109" charset="-128"/>
                <a:cs typeface="ＭＳ Ｐゴシック" pitchFamily="-109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09" charset="0"/>
                <a:ea typeface="ＭＳ Ｐゴシック" pitchFamily="-109" charset="-128"/>
                <a:cs typeface="ＭＳ Ｐゴシック" pitchFamily="-109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09" charset="0"/>
                <a:ea typeface="ＭＳ Ｐゴシック" pitchFamily="-109" charset="-128"/>
                <a:cs typeface="ＭＳ Ｐゴシック" pitchFamily="-109" charset="-128"/>
              </a:defRPr>
            </a:lvl9pPr>
          </a:lstStyle>
          <a:p>
            <a:r>
              <a:rPr lang="en-GB" smtClean="0"/>
              <a:t>Role and Responsibilities of Stakeholders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498216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353E5D08-DE5D-1D44-97B4-7B40E7176DD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F857060F-06F4-CF44-9175-6F5E50D423F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28FC7AA8-A260-F947-A45C-11C3669B8A6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7A3753B8-4A60-094B-BD5C-A70EA8FE9EA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D088FBC0-1EE3-CC48-814C-942128C8E1F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5648F237-33AF-1C41-BC36-A1D66863A5D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AA5D219A-4D5A-BB46-BBE5-564B9831DAF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0555C939-E929-054C-B101-4FA9132AF8D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4FD02435-9EC7-2D40-BE2D-4FEB4FF0595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A69EACFD-850B-6540-8339-202BD64BC85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77490A6A-6853-2C44-B094-5381EE4CE15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E621AC0F-8BE3-8241-9734-D8E7EA95657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B27C2309-A2C3-554C-9F7E-30256CE29A1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99061FE7-F562-724B-A1F5-3232F9288B5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1F43A1C7-C336-B845-95F2-DCBE4389A79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Sub>
          <a:bldDgm bld="lvlOne"/>
        </p:bldSub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Espace réservé du contenu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06501375"/>
              </p:ext>
            </p:extLst>
          </p:nvPr>
        </p:nvGraphicFramePr>
        <p:xfrm>
          <a:off x="539552" y="1052736"/>
          <a:ext cx="7918648" cy="55446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70B9E-CB7D-1E41-BA4B-95C6569E7F34}" type="slidenum">
              <a:rPr lang="fr-FR" smtClean="0"/>
              <a:pPr/>
              <a:t>7</a:t>
            </a:fld>
            <a:endParaRPr lang="fr-FR"/>
          </a:p>
        </p:txBody>
      </p:sp>
      <p:sp>
        <p:nvSpPr>
          <p:cNvPr id="5" name="Titre 1"/>
          <p:cNvSpPr txBox="1">
            <a:spLocks/>
          </p:cNvSpPr>
          <p:nvPr/>
        </p:nvSpPr>
        <p:spPr bwMode="auto">
          <a:xfrm>
            <a:off x="3396682" y="-3828"/>
            <a:ext cx="5724128" cy="8640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09" charset="0"/>
                <a:ea typeface="ＭＳ Ｐゴシック" pitchFamily="-109" charset="-128"/>
                <a:cs typeface="ＭＳ Ｐゴシック" pitchFamily="-109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09" charset="0"/>
                <a:ea typeface="ＭＳ Ｐゴシック" pitchFamily="-109" charset="-128"/>
                <a:cs typeface="ＭＳ Ｐゴシック" pitchFamily="-109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09" charset="0"/>
                <a:ea typeface="ＭＳ Ｐゴシック" pitchFamily="-109" charset="-128"/>
                <a:cs typeface="ＭＳ Ｐゴシック" pitchFamily="-109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09" charset="0"/>
                <a:ea typeface="ＭＳ Ｐゴシック" pitchFamily="-109" charset="-128"/>
                <a:cs typeface="ＭＳ Ｐゴシック" pitchFamily="-109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09" charset="0"/>
                <a:ea typeface="ＭＳ Ｐゴシック" pitchFamily="-109" charset="-128"/>
                <a:cs typeface="ＭＳ Ｐゴシック" pitchFamily="-109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09" charset="0"/>
                <a:ea typeface="ＭＳ Ｐゴシック" pitchFamily="-109" charset="-128"/>
                <a:cs typeface="ＭＳ Ｐゴシック" pitchFamily="-109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09" charset="0"/>
                <a:ea typeface="ＭＳ Ｐゴシック" pitchFamily="-109" charset="-128"/>
                <a:cs typeface="ＭＳ Ｐゴシック" pitchFamily="-109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09" charset="0"/>
                <a:ea typeface="ＭＳ Ｐゴシック" pitchFamily="-109" charset="-128"/>
                <a:cs typeface="ＭＳ Ｐゴシック" pitchFamily="-109" charset="-128"/>
              </a:defRPr>
            </a:lvl9pPr>
          </a:lstStyle>
          <a:p>
            <a:r>
              <a:rPr lang="en-GB" dirty="0" smtClean="0"/>
              <a:t>ALARA Tools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65623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07C8AE90-52AD-DD43-AF85-6BF57265D92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DB48DDDD-34D7-4246-BA4A-2655F936CE0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6B8979F4-6657-2B4A-8DD1-1D9BB9C3215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9A2B8249-4BAF-F543-B751-1C0678BE41B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98E4D1EA-9E06-454E-ACF2-525C60EFAC0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162FC353-B1C0-1E48-8734-2D7CCD253F9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D521BB76-A080-6A45-9113-448F9072E7F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A59B9D7D-7FEC-6E49-ADC1-507CBD9AFDE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546C1862-D722-2D48-85A7-25AB1D299EC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549D3E6E-8DFD-0B48-8960-E08D54E6FE7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EDC303C9-4D8F-B546-871C-B10A3700A1F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6D7CB9EB-BDD4-A540-ABE0-A1D24407D7D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44C2D6F5-E0FA-B344-8D0D-73D721E5A9B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12F57300-26AE-5847-A9DD-0B64815A4FD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Sub>
          <a:bldDgm bld="one"/>
        </p:bldSub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70B9E-CB7D-1E41-BA4B-95C6569E7F34}" type="slidenum">
              <a:rPr lang="fr-FR" smtClean="0"/>
              <a:pPr/>
              <a:t>8</a:t>
            </a:fld>
            <a:endParaRPr lang="fr-FR"/>
          </a:p>
        </p:txBody>
      </p:sp>
      <p:sp>
        <p:nvSpPr>
          <p:cNvPr id="5" name="Titre 1"/>
          <p:cNvSpPr txBox="1">
            <a:spLocks/>
          </p:cNvSpPr>
          <p:nvPr/>
        </p:nvSpPr>
        <p:spPr bwMode="auto">
          <a:xfrm>
            <a:off x="3396682" y="-3828"/>
            <a:ext cx="5724128" cy="8640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09" charset="0"/>
                <a:ea typeface="ＭＳ Ｐゴシック" pitchFamily="-109" charset="-128"/>
                <a:cs typeface="ＭＳ Ｐゴシック" pitchFamily="-109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09" charset="0"/>
                <a:ea typeface="ＭＳ Ｐゴシック" pitchFamily="-109" charset="-128"/>
                <a:cs typeface="ＭＳ Ｐゴシック" pitchFamily="-109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09" charset="0"/>
                <a:ea typeface="ＭＳ Ｐゴシック" pitchFamily="-109" charset="-128"/>
                <a:cs typeface="ＭＳ Ｐゴシック" pitchFamily="-109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09" charset="0"/>
                <a:ea typeface="ＭＳ Ｐゴシック" pitchFamily="-109" charset="-128"/>
                <a:cs typeface="ＭＳ Ｐゴシック" pitchFamily="-109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09" charset="0"/>
                <a:ea typeface="ＭＳ Ｐゴシック" pitchFamily="-109" charset="-128"/>
                <a:cs typeface="ＭＳ Ｐゴシック" pitchFamily="-109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09" charset="0"/>
                <a:ea typeface="ＭＳ Ｐゴシック" pitchFamily="-109" charset="-128"/>
                <a:cs typeface="ＭＳ Ｐゴシック" pitchFamily="-109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09" charset="0"/>
                <a:ea typeface="ＭＳ Ｐゴシック" pitchFamily="-109" charset="-128"/>
                <a:cs typeface="ＭＳ Ｐゴシック" pitchFamily="-109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09" charset="0"/>
                <a:ea typeface="ＭＳ Ｐゴシック" pitchFamily="-109" charset="-128"/>
                <a:cs typeface="ＭＳ Ｐゴシック" pitchFamily="-109" charset="-128"/>
              </a:defRPr>
            </a:lvl9pPr>
          </a:lstStyle>
          <a:p>
            <a:r>
              <a:rPr lang="en-GB" dirty="0" smtClean="0"/>
              <a:t>Specificities of ALARA Process According to Exposure Situation</a:t>
            </a:r>
            <a:endParaRPr lang="en-GB" dirty="0"/>
          </a:p>
        </p:txBody>
      </p:sp>
      <p:graphicFrame>
        <p:nvGraphicFramePr>
          <p:cNvPr id="3" name="Espace réservé du contenu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34201083"/>
              </p:ext>
            </p:extLst>
          </p:nvPr>
        </p:nvGraphicFramePr>
        <p:xfrm>
          <a:off x="685800" y="1196752"/>
          <a:ext cx="7918648" cy="54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7020528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42F73AD3-3BC8-994D-88DD-6E921A78DA4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FAD9297B-3968-9A4F-8FAB-497BC10AC31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29C736C6-4C44-7546-BDD4-DD1344FCE70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CF737CFF-8A36-AA4C-B05B-49F5DA35EA2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2E2F86E6-B4B3-2D4C-91E9-DF42DD9EB7C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Sub>
          <a:bldDgm bld="one"/>
        </p:bldSub>
      </p:bldGraphic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70B9E-CB7D-1E41-BA4B-95C6569E7F34}" type="slidenum">
              <a:rPr lang="fr-FR" smtClean="0"/>
              <a:pPr/>
              <a:t>9</a:t>
            </a:fld>
            <a:endParaRPr lang="fr-FR"/>
          </a:p>
        </p:txBody>
      </p:sp>
      <p:sp>
        <p:nvSpPr>
          <p:cNvPr id="5" name="Titre 1"/>
          <p:cNvSpPr txBox="1">
            <a:spLocks/>
          </p:cNvSpPr>
          <p:nvPr/>
        </p:nvSpPr>
        <p:spPr bwMode="auto">
          <a:xfrm>
            <a:off x="3396682" y="-3828"/>
            <a:ext cx="5724128" cy="8640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09" charset="0"/>
                <a:ea typeface="ＭＳ Ｐゴシック" pitchFamily="-109" charset="-128"/>
                <a:cs typeface="ＭＳ Ｐゴシック" pitchFamily="-109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09" charset="0"/>
                <a:ea typeface="ＭＳ Ｐゴシック" pitchFamily="-109" charset="-128"/>
                <a:cs typeface="ＭＳ Ｐゴシック" pitchFamily="-109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09" charset="0"/>
                <a:ea typeface="ＭＳ Ｐゴシック" pitchFamily="-109" charset="-128"/>
                <a:cs typeface="ＭＳ Ｐゴシック" pitchFamily="-109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09" charset="0"/>
                <a:ea typeface="ＭＳ Ｐゴシック" pitchFamily="-109" charset="-128"/>
                <a:cs typeface="ＭＳ Ｐゴシック" pitchFamily="-109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09" charset="0"/>
                <a:ea typeface="ＭＳ Ｐゴシック" pitchFamily="-109" charset="-128"/>
                <a:cs typeface="ＭＳ Ｐゴシック" pitchFamily="-109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09" charset="0"/>
                <a:ea typeface="ＭＳ Ｐゴシック" pitchFamily="-109" charset="-128"/>
                <a:cs typeface="ＭＳ Ｐゴシック" pitchFamily="-109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09" charset="0"/>
                <a:ea typeface="ＭＳ Ｐゴシック" pitchFamily="-109" charset="-128"/>
                <a:cs typeface="ＭＳ Ｐゴシック" pitchFamily="-109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09" charset="0"/>
                <a:ea typeface="ＭＳ Ｐゴシック" pitchFamily="-109" charset="-128"/>
                <a:cs typeface="ＭＳ Ｐゴシック" pitchFamily="-109" charset="-128"/>
              </a:defRPr>
            </a:lvl9pPr>
          </a:lstStyle>
          <a:p>
            <a:r>
              <a:rPr lang="en-GB" dirty="0" smtClean="0"/>
              <a:t>Specificities of ALARA Process According to Exposure Situation</a:t>
            </a:r>
            <a:endParaRPr lang="en-GB" dirty="0"/>
          </a:p>
        </p:txBody>
      </p:sp>
      <p:graphicFrame>
        <p:nvGraphicFramePr>
          <p:cNvPr id="3" name="Espace réservé du contenu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40412155"/>
              </p:ext>
            </p:extLst>
          </p:nvPr>
        </p:nvGraphicFramePr>
        <p:xfrm>
          <a:off x="685800" y="1196752"/>
          <a:ext cx="7918648" cy="54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5029648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8D29E8F7-6E0C-D049-B21A-CB771E4FECF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895AC11D-62E9-5343-A714-7426038D245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Sub>
          <a:bldDgm bld="one"/>
        </p:bldSub>
      </p:bldGraphic>
    </p:bldLst>
  </p:timing>
</p:sld>
</file>

<file path=ppt/theme/theme1.xml><?xml version="1.0" encoding="utf-8"?>
<a:theme xmlns:a="http://schemas.openxmlformats.org/drawingml/2006/main" name="Nouvelle présentation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Nouvelle présentatio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09" charset="0"/>
            <a:ea typeface="ＭＳ Ｐゴシック" pitchFamily="-109" charset="-128"/>
            <a:cs typeface="ＭＳ Ｐゴシック" pitchFamily="-109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09" charset="0"/>
            <a:ea typeface="ＭＳ Ｐゴシック" pitchFamily="-109" charset="-128"/>
            <a:cs typeface="ＭＳ Ｐゴシック" pitchFamily="-109" charset="-128"/>
          </a:defRPr>
        </a:defPPr>
      </a:lstStyle>
    </a:lnDef>
  </a:objectDefaults>
  <a:extraClrSchemeLst>
    <a:extraClrScheme>
      <a:clrScheme name="Nouvelle pré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uvelle pré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uvelle pré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uvelle pré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uvelle pré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uvelle pré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uvelle pré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uvelle pré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uvelle pré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uvelle pré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uvelle pré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uvelle pré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1216</TotalTime>
  <Words>671</Words>
  <Application>Microsoft Macintosh PowerPoint</Application>
  <PresentationFormat>Présentation à l'écran (4:3)</PresentationFormat>
  <Paragraphs>162</Paragraphs>
  <Slides>15</Slides>
  <Notes>3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15</vt:i4>
      </vt:variant>
    </vt:vector>
  </HeadingPairs>
  <TitlesOfParts>
    <vt:vector size="16" baseType="lpstr">
      <vt:lpstr>Nouvelle présentation</vt:lpstr>
      <vt:lpstr>OPTIMISATION OF RADIATION PROTECTION (ALARA): A PRACTICAL GUIDEBOOK  Sotirios ECONOMIDES (GAEC, Greece),  Cristina NUCCETELLI (ISS, Italy), Serena RISICA (ISS, Italy),  Caroline SCHIEBER (CEPN, France),   Annemarie SCHMITT-HANNIG (BfS, Germany),  Fernand VERMEERSCH (SCK/CEN, Belgium)  </vt:lpstr>
      <vt:lpstr>EAN WG ON ALARA CULTURE</vt:lpstr>
      <vt:lpstr>Présentation PowerPoint</vt:lpstr>
      <vt:lpstr>The ALARA PROCESS</vt:lpstr>
      <vt:lpstr>Role and Responsibilities of Stakeholders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APPENDIXES</vt:lpstr>
      <vt:lpstr>Next Steps</vt:lpstr>
      <vt:lpstr>Présentation PowerPoint</vt:lpstr>
    </vt:vector>
  </TitlesOfParts>
  <Company>CEPN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Survey on the implementation of the ‘justification’, ‘optimisation’ and ‘limitation of doses’ radiological protection principles in national regulations in Europe     </dc:title>
  <dc:creator>Pascal CROÜAIL</dc:creator>
  <cp:lastModifiedBy>Caroline SCHIEBER</cp:lastModifiedBy>
  <cp:revision>122</cp:revision>
  <dcterms:created xsi:type="dcterms:W3CDTF">2011-05-18T09:38:49Z</dcterms:created>
  <dcterms:modified xsi:type="dcterms:W3CDTF">2014-05-12T16:12:34Z</dcterms:modified>
</cp:coreProperties>
</file>