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1" r:id="rId6"/>
    <p:sldId id="25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0E7BAB1-4350-4283-9BAA-F9BC66EF1215}" type="datetimeFigureOut">
              <a:rPr lang="en-GB" smtClean="0"/>
              <a:t>09/05/14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5D5E0D3-F79A-456B-92EB-79A406265771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Group 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“How to Assess the Effectiveness of Training”</a:t>
            </a:r>
            <a:endParaRPr lang="en-GB" dirty="0">
              <a:solidFill>
                <a:schemeClr val="tx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8611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Considerations…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Training </a:t>
            </a:r>
            <a:r>
              <a:rPr lang="en-GB" dirty="0"/>
              <a:t>is appropriate to target audience</a:t>
            </a:r>
          </a:p>
          <a:p>
            <a:r>
              <a:rPr lang="en-GB" dirty="0" smtClean="0"/>
              <a:t>All parties to agree on training outcomes</a:t>
            </a:r>
          </a:p>
          <a:p>
            <a:pPr lvl="1"/>
            <a:r>
              <a:rPr lang="en-GB" dirty="0" smtClean="0"/>
              <a:t>Trainer</a:t>
            </a:r>
          </a:p>
          <a:p>
            <a:pPr lvl="1"/>
            <a:r>
              <a:rPr lang="en-GB" dirty="0" smtClean="0"/>
              <a:t>Trainee</a:t>
            </a:r>
          </a:p>
          <a:p>
            <a:pPr lvl="1"/>
            <a:r>
              <a:rPr lang="en-GB" dirty="0" smtClean="0"/>
              <a:t>Employer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Agreed </a:t>
            </a:r>
            <a:r>
              <a:rPr lang="en-GB" dirty="0"/>
              <a:t>objectives are met</a:t>
            </a:r>
          </a:p>
          <a:p>
            <a:pPr lvl="1"/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9131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the trainer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right agreed outcomes (K,S,U)</a:t>
            </a:r>
          </a:p>
          <a:p>
            <a:r>
              <a:rPr lang="en-GB" dirty="0" smtClean="0"/>
              <a:t>The right skills to deliver the training</a:t>
            </a:r>
          </a:p>
          <a:p>
            <a:pPr marL="0" indent="0" algn="ctr">
              <a:buNone/>
            </a:pPr>
            <a:endParaRPr lang="en-GB" dirty="0" smtClean="0"/>
          </a:p>
          <a:p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2756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Barriers to effective 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Poor match between target audience and form of training</a:t>
            </a:r>
          </a:p>
          <a:p>
            <a:r>
              <a:rPr lang="en-GB" dirty="0" smtClean="0"/>
              <a:t>Language barrier</a:t>
            </a:r>
          </a:p>
          <a:p>
            <a:r>
              <a:rPr lang="en-GB" dirty="0" smtClean="0"/>
              <a:t>Poor planning</a:t>
            </a:r>
          </a:p>
          <a:p>
            <a:r>
              <a:rPr lang="en-GB" dirty="0" smtClean="0"/>
              <a:t>Practice </a:t>
            </a:r>
            <a:r>
              <a:rPr lang="en-GB" dirty="0" err="1" smtClean="0"/>
              <a:t>vs</a:t>
            </a:r>
            <a:r>
              <a:rPr lang="en-GB" dirty="0" smtClean="0"/>
              <a:t> theory (context)</a:t>
            </a:r>
          </a:p>
          <a:p>
            <a:r>
              <a:rPr lang="en-GB" dirty="0" smtClean="0"/>
              <a:t>Attitude</a:t>
            </a:r>
          </a:p>
          <a:p>
            <a:r>
              <a:rPr lang="en-GB" dirty="0" smtClean="0"/>
              <a:t>Lack of feedback – inhibits course development</a:t>
            </a:r>
          </a:p>
          <a:p>
            <a:r>
              <a:rPr lang="en-GB" dirty="0" smtClean="0"/>
              <a:t>Lack of resources</a:t>
            </a:r>
          </a:p>
          <a:p>
            <a:r>
              <a:rPr lang="en-GB" dirty="0"/>
              <a:t>L</a:t>
            </a:r>
            <a:r>
              <a:rPr lang="en-GB" dirty="0" smtClean="0"/>
              <a:t>ack of safety culture</a:t>
            </a:r>
          </a:p>
          <a:p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6644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we assess?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Written tests </a:t>
            </a:r>
          </a:p>
          <a:p>
            <a:pPr lvl="1"/>
            <a:r>
              <a:rPr lang="en-GB" dirty="0" smtClean="0"/>
              <a:t> </a:t>
            </a:r>
            <a:r>
              <a:rPr lang="en-GB" dirty="0"/>
              <a:t>e</a:t>
            </a:r>
            <a:r>
              <a:rPr lang="en-GB" dirty="0" smtClean="0"/>
              <a:t>asy to conduct and tells us memory / knowledge</a:t>
            </a:r>
          </a:p>
          <a:p>
            <a:r>
              <a:rPr lang="en-GB" dirty="0" smtClean="0"/>
              <a:t>Observed behaviour: 	</a:t>
            </a:r>
          </a:p>
          <a:p>
            <a:pPr lvl="1"/>
            <a:r>
              <a:rPr lang="en-GB" dirty="0" smtClean="0"/>
              <a:t>who? 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hen? </a:t>
            </a:r>
          </a:p>
          <a:p>
            <a:pPr lvl="1"/>
            <a:r>
              <a:rPr lang="en-GB" dirty="0" smtClean="0"/>
              <a:t>criteria</a:t>
            </a:r>
          </a:p>
          <a:p>
            <a:pPr lvl="1"/>
            <a:r>
              <a:rPr lang="en-GB" dirty="0" smtClean="0"/>
              <a:t>QA?</a:t>
            </a:r>
          </a:p>
          <a:p>
            <a:r>
              <a:rPr lang="en-GB" dirty="0" smtClean="0"/>
              <a:t>Timing</a:t>
            </a:r>
            <a:endParaRPr lang="en-GB" dirty="0"/>
          </a:p>
          <a:p>
            <a:pPr lvl="1"/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4486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What are the indicators of effective training?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Diagnostic of:</a:t>
            </a:r>
          </a:p>
          <a:p>
            <a:pPr lvl="1"/>
            <a:r>
              <a:rPr lang="en-GB" dirty="0" smtClean="0"/>
              <a:t>Dose data</a:t>
            </a:r>
          </a:p>
          <a:p>
            <a:pPr lvl="1"/>
            <a:r>
              <a:rPr lang="en-GB" dirty="0" smtClean="0"/>
              <a:t>Environmental monitoring</a:t>
            </a:r>
          </a:p>
          <a:p>
            <a:pPr lvl="1"/>
            <a:r>
              <a:rPr lang="en-GB" dirty="0" smtClean="0"/>
              <a:t>Transfer of contamination</a:t>
            </a:r>
          </a:p>
          <a:p>
            <a:pPr lvl="1"/>
            <a:r>
              <a:rPr lang="en-GB" dirty="0" smtClean="0"/>
              <a:t>Incident analysis (</a:t>
            </a:r>
            <a:r>
              <a:rPr lang="en-GB" dirty="0" err="1" smtClean="0"/>
              <a:t>incl</a:t>
            </a:r>
            <a:r>
              <a:rPr lang="en-GB" dirty="0" smtClean="0"/>
              <a:t> exercises)</a:t>
            </a:r>
          </a:p>
          <a:p>
            <a:pPr lvl="1"/>
            <a:r>
              <a:rPr lang="en-GB" dirty="0" smtClean="0"/>
              <a:t>Regulator’s inspections</a:t>
            </a:r>
          </a:p>
          <a:p>
            <a:pPr lvl="1"/>
            <a:r>
              <a:rPr lang="en-GB" dirty="0" smtClean="0"/>
              <a:t>Behaviour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75656" y="4884636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/>
              <a:t>Who: 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GB" sz="2800" dirty="0" smtClean="0"/>
              <a:t>Regulator? 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GB" sz="2800" dirty="0" smtClean="0"/>
              <a:t>RPE(s)? 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GB" sz="2800" dirty="0" smtClean="0"/>
              <a:t>RP professional societies?</a:t>
            </a:r>
            <a:endParaRPr lang="en-GB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8384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Recommendations: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Framework for analysis of the effectiveness of training – especially behaviour in the workplace.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Other unresolved discussion points:</a:t>
            </a:r>
          </a:p>
          <a:p>
            <a:r>
              <a:rPr lang="en-GB" dirty="0" smtClean="0"/>
              <a:t>‘recognition’ or ‘qualification’ of trainers and/or training  providers?</a:t>
            </a:r>
          </a:p>
          <a:p>
            <a:r>
              <a:rPr lang="en-GB" dirty="0" smtClean="0"/>
              <a:t>RP training delivered </a:t>
            </a:r>
            <a:r>
              <a:rPr lang="en-GB" dirty="0" smtClean="0"/>
              <a:t>in context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92924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104</TotalTime>
  <Words>186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Group 1</vt:lpstr>
      <vt:lpstr>Considerations…</vt:lpstr>
      <vt:lpstr>Role of the trainer</vt:lpstr>
      <vt:lpstr>Barriers to effective training</vt:lpstr>
      <vt:lpstr>How do we assess?</vt:lpstr>
      <vt:lpstr>What are the indicators of effective training?</vt:lpstr>
      <vt:lpstr>Recommendations: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1</dc:title>
  <dc:creator>Liz Grindrod</dc:creator>
  <cp:lastModifiedBy>Liz Grindrod</cp:lastModifiedBy>
  <cp:revision>8</cp:revision>
  <dcterms:created xsi:type="dcterms:W3CDTF">2014-05-08T11:34:22Z</dcterms:created>
  <dcterms:modified xsi:type="dcterms:W3CDTF">2014-05-09T06:58:35Z</dcterms:modified>
</cp:coreProperties>
</file>